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3"/>
  </p:notesMasterIdLst>
  <p:sldIdLst>
    <p:sldId id="263" r:id="rId2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1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A0"/>
    <a:srgbClr val="E60000"/>
    <a:srgbClr val="008576"/>
    <a:srgbClr val="444444"/>
    <a:srgbClr val="515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72"/>
    <p:restoredTop sz="88538" autoAdjust="0"/>
  </p:normalViewPr>
  <p:slideViewPr>
    <p:cSldViewPr snapToGrid="0" snapToObjects="1">
      <p:cViewPr varScale="1">
        <p:scale>
          <a:sx n="103" d="100"/>
          <a:sy n="103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-1686" y="-96"/>
      </p:cViewPr>
      <p:guideLst>
        <p:guide orient="horz" pos="2911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3EEB49AD-40BB-7040-BB69-46C446A9F7DF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5700"/>
            <a:ext cx="41576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F5426AB0-EFBB-C14C-B406-260064BE7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0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0CCDC9-C34C-D44A-BAA2-6D6841CB3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548" y="2349661"/>
            <a:ext cx="8304904" cy="1594898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3600">
                <a:solidFill>
                  <a:srgbClr val="44444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A7CD669-CFEC-F943-954C-9CE9F270C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548" y="3956860"/>
            <a:ext cx="8304904" cy="15295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400" b="1">
                <a:solidFill>
                  <a:srgbClr val="44444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791B0725-C78C-F24C-905B-2BCF9AC186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548" y="5987844"/>
            <a:ext cx="8304904" cy="629263"/>
          </a:xfrm>
          <a:prstGeom prst="rect">
            <a:avLst/>
          </a:prstGeom>
        </p:spPr>
        <p:txBody>
          <a:bodyPr lIns="0" tIns="0" rIns="0" bIns="0" numCol="4" spcCol="118872" anchor="t"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lnSpc>
                <a:spcPts val="1400"/>
              </a:lnSpc>
              <a:buFontTx/>
              <a:buNone/>
              <a:defRPr sz="1200"/>
            </a:lvl2pPr>
            <a:lvl3pPr marL="914400" indent="0">
              <a:lnSpc>
                <a:spcPts val="1400"/>
              </a:lnSpc>
              <a:buFontTx/>
              <a:buNone/>
              <a:defRPr sz="1200"/>
            </a:lvl3pPr>
            <a:lvl4pPr marL="1371600" indent="0">
              <a:lnSpc>
                <a:spcPts val="1400"/>
              </a:lnSpc>
              <a:buFontTx/>
              <a:buNone/>
              <a:defRPr sz="1200"/>
            </a:lvl4pPr>
            <a:lvl5pPr marL="1828800" indent="0">
              <a:lnSpc>
                <a:spcPts val="1400"/>
              </a:lnSpc>
              <a:buFontTx/>
              <a:buNone/>
              <a:defRPr sz="12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 1</a:t>
            </a:r>
          </a:p>
          <a:p>
            <a:pPr lvl="0"/>
            <a:r>
              <a:rPr lang="en-US" dirty="0"/>
              <a:t>Title 2</a:t>
            </a:r>
          </a:p>
          <a:p>
            <a:pPr lvl="0"/>
            <a:r>
              <a:rPr lang="en-US" dirty="0"/>
              <a:t>Email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 1</a:t>
            </a:r>
          </a:p>
          <a:p>
            <a:pPr lvl="0"/>
            <a:r>
              <a:rPr lang="en-US" dirty="0"/>
              <a:t>Title 2</a:t>
            </a:r>
          </a:p>
          <a:p>
            <a:pPr lvl="0"/>
            <a:r>
              <a:rPr lang="en-US" dirty="0"/>
              <a:t>Email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 1</a:t>
            </a:r>
          </a:p>
          <a:p>
            <a:pPr lvl="0"/>
            <a:r>
              <a:rPr lang="en-US" dirty="0"/>
              <a:t>Title 2</a:t>
            </a:r>
          </a:p>
          <a:p>
            <a:pPr lvl="0"/>
            <a:r>
              <a:rPr lang="en-US" dirty="0"/>
              <a:t>Email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 1</a:t>
            </a:r>
          </a:p>
          <a:p>
            <a:pPr lvl="0"/>
            <a:r>
              <a:rPr lang="en-US" dirty="0"/>
              <a:t>Title 2</a:t>
            </a:r>
          </a:p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100100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0DE9DCA-71CA-3246-8D06-6300585860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542553" y="675861"/>
            <a:ext cx="6512118" cy="2067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6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44444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FACB0D0C-BBC9-0749-9FFE-BCB51665D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49661"/>
            <a:ext cx="9144000" cy="1594898"/>
          </a:xfrm>
        </p:spPr>
        <p:txBody>
          <a:bodyPr/>
          <a:lstStyle/>
          <a:p>
            <a:r>
              <a:rPr lang="en-US" dirty="0" smtClean="0"/>
              <a:t>Wareham’s Municipal </a:t>
            </a:r>
            <a:r>
              <a:rPr lang="en-US" dirty="0"/>
              <a:t>Vulnerability Preparedness (MVP) </a:t>
            </a:r>
            <a:r>
              <a:rPr lang="en-US" dirty="0" smtClean="0"/>
              <a:t>Public Listening Session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="" xmlns:a16="http://schemas.microsoft.com/office/drawing/2014/main" id="{44F2DCCE-0EA5-E442-BCF4-A8405480A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4645" y="4095773"/>
            <a:ext cx="8304904" cy="1529540"/>
          </a:xfrm>
        </p:spPr>
        <p:txBody>
          <a:bodyPr/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Executive Office of Energy and Environmental Affairs</a:t>
            </a:r>
          </a:p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Massachusetts Vulnerability Preparedness Program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053408" y="6061233"/>
            <a:ext cx="1755460" cy="533400"/>
            <a:chOff x="2628900" y="3014548"/>
            <a:chExt cx="4122573" cy="125265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806" y="3038474"/>
              <a:ext cx="1295401" cy="122872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8900" y="3043122"/>
              <a:ext cx="1295400" cy="11715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373" y="3014548"/>
              <a:ext cx="1181100" cy="122872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106" y="5951407"/>
            <a:ext cx="1199131" cy="318639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06" y="6393372"/>
            <a:ext cx="1260380" cy="3541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696313" y="5924102"/>
            <a:ext cx="2063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Board of Selectmen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May </a:t>
            </a:r>
            <a:r>
              <a:rPr lang="en-US" b="1" dirty="0" smtClean="0">
                <a:solidFill>
                  <a:schemeClr val="bg1"/>
                </a:solidFill>
              </a:rPr>
              <a:t>29, 2018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https://upload.wikimedia.org/wikipedia/commons/thumb/8/82/Seal_of_Massachusetts.svg/2000px-Seal_of_Massachusetts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49" y="4050662"/>
            <a:ext cx="888270" cy="90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onset beach wareham m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1" b="38994"/>
          <a:stretch/>
        </p:blipFill>
        <p:spPr bwMode="auto">
          <a:xfrm>
            <a:off x="0" y="514350"/>
            <a:ext cx="9144000" cy="235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6" y="5781279"/>
            <a:ext cx="946986" cy="9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G-Falmouth_PPT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977E77FD-F699-D041-B6B5-FE833BC47930}" vid="{4E89013D-346A-4A48-899F-5AB81B2E7B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WHG-Falmouth_PPT_TEMPLATE</Template>
  <TotalTime>3154</TotalTime>
  <Words>28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WHG-Falmouth_PPT_TEMPLATE</vt:lpstr>
      <vt:lpstr>Wareham’s Municipal Vulnerability Preparedness (MVP) Public Listening Session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Elise Leduc</dc:creator>
  <cp:lastModifiedBy>Kenneth Buckland</cp:lastModifiedBy>
  <cp:revision>98</cp:revision>
  <cp:lastPrinted>2018-04-27T18:01:03Z</cp:lastPrinted>
  <dcterms:created xsi:type="dcterms:W3CDTF">2018-03-08T14:59:36Z</dcterms:created>
  <dcterms:modified xsi:type="dcterms:W3CDTF">2018-05-24T17:51:10Z</dcterms:modified>
</cp:coreProperties>
</file>