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2" d="100"/>
          <a:sy n="82" d="100"/>
        </p:scale>
        <p:origin x="-246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9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3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2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8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7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7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08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9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12E8-CFE5-4345-B862-6D534D8D095B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FFF0-6E7A-450C-835E-448F5DD6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7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Other Zoning Bylaws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Delete section 1216.9</a:t>
            </a:r>
          </a:p>
          <a:p>
            <a:pPr marL="457200" indent="-457200">
              <a:buAutoNum type="arabicPeriod"/>
            </a:pPr>
            <a:r>
              <a:rPr lang="en-US" dirty="0" smtClean="0"/>
              <a:t>Amend Wireless Communication for Co-Location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05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Delete section 1216.9</a:t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Currently puts limit on Performance Standards </a:t>
            </a:r>
          </a:p>
          <a:p>
            <a:r>
              <a:rPr lang="en-US" sz="4400" dirty="0" smtClean="0"/>
              <a:t>By deleting, this would allow Article 12 to apply to all Special Permits  </a:t>
            </a:r>
          </a:p>
          <a:p>
            <a:r>
              <a:rPr lang="en-US" sz="4400" dirty="0" smtClean="0"/>
              <a:t>Includes landscaping, lighting and stormwater management regulations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8103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Amend Wireless Communication for </a:t>
            </a:r>
            <a:r>
              <a:rPr lang="en-US" b="1" dirty="0" smtClean="0"/>
              <a:t>Co-Location</a:t>
            </a:r>
            <a:r>
              <a:rPr lang="en-US" dirty="0" smtClean="0"/>
              <a:t>; </a:t>
            </a:r>
            <a:r>
              <a:rPr lang="en-US" b="1" dirty="0" smtClean="0"/>
              <a:t>section 540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Includes new definitions</a:t>
            </a:r>
          </a:p>
          <a:p>
            <a:r>
              <a:rPr lang="en-US" sz="4000" dirty="0" smtClean="0"/>
              <a:t>Allows town’s emergency services to install repeaters on towers erected for wireless communications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714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Other Zoning Bylaws</vt:lpstr>
      <vt:lpstr>Delete section 1216.9 </vt:lpstr>
      <vt:lpstr>Amend Wireless Communication for Co-Location; section 540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Buckland</dc:creator>
  <cp:lastModifiedBy>Kenneth Buckland</cp:lastModifiedBy>
  <cp:revision>8</cp:revision>
  <dcterms:created xsi:type="dcterms:W3CDTF">2023-06-15T14:15:13Z</dcterms:created>
  <dcterms:modified xsi:type="dcterms:W3CDTF">2023-08-14T19:05:21Z</dcterms:modified>
</cp:coreProperties>
</file>