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7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5C996-43DF-41CA-87AD-2118B0E06485}" v="68" dt="2022-08-24T12:47:5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Dallmeyer" userId="9c266e496c4e69be" providerId="LiveId" clId="{9B25C996-43DF-41CA-87AD-2118B0E06485}"/>
    <pc:docChg chg="undo custSel addSld delSld modSld">
      <pc:chgData name="Jon Dallmeyer" userId="9c266e496c4e69be" providerId="LiveId" clId="{9B25C996-43DF-41CA-87AD-2118B0E06485}" dt="2022-08-24T12:47:50.521" v="742" actId="20577"/>
      <pc:docMkLst>
        <pc:docMk/>
      </pc:docMkLst>
      <pc:sldChg chg="addSp delSp modSp mod setBg">
        <pc:chgData name="Jon Dallmeyer" userId="9c266e496c4e69be" providerId="LiveId" clId="{9B25C996-43DF-41CA-87AD-2118B0E06485}" dt="2022-08-24T12:40:58.955" v="235" actId="20577"/>
        <pc:sldMkLst>
          <pc:docMk/>
          <pc:sldMk cId="4175584332" sldId="256"/>
        </pc:sldMkLst>
        <pc:spChg chg="mod">
          <ac:chgData name="Jon Dallmeyer" userId="9c266e496c4e69be" providerId="LiveId" clId="{9B25C996-43DF-41CA-87AD-2118B0E06485}" dt="2022-08-24T12:40:36.500" v="183" actId="26606"/>
          <ac:spMkLst>
            <pc:docMk/>
            <pc:sldMk cId="4175584332" sldId="256"/>
            <ac:spMk id="2" creationId="{98C5EDFD-DA3D-0EA6-63B4-54DEBF8F37F4}"/>
          </ac:spMkLst>
        </pc:spChg>
        <pc:spChg chg="mod ord">
          <ac:chgData name="Jon Dallmeyer" userId="9c266e496c4e69be" providerId="LiveId" clId="{9B25C996-43DF-41CA-87AD-2118B0E06485}" dt="2022-08-24T12:40:58.955" v="235" actId="20577"/>
          <ac:spMkLst>
            <pc:docMk/>
            <pc:sldMk cId="4175584332" sldId="256"/>
            <ac:spMk id="3" creationId="{105CB224-FD70-3FDF-566E-6824ED00999E}"/>
          </ac:spMkLst>
        </pc:spChg>
        <pc:spChg chg="add del">
          <ac:chgData name="Jon Dallmeyer" userId="9c266e496c4e69be" providerId="LiveId" clId="{9B25C996-43DF-41CA-87AD-2118B0E06485}" dt="2022-08-24T12:40:36.500" v="183" actId="26606"/>
          <ac:spMkLst>
            <pc:docMk/>
            <pc:sldMk cId="4175584332" sldId="256"/>
            <ac:spMk id="20" creationId="{84167985-D6E9-40FF-97C0-4B6D373E85C9}"/>
          </ac:spMkLst>
        </pc:spChg>
        <pc:spChg chg="add del">
          <ac:chgData name="Jon Dallmeyer" userId="9c266e496c4e69be" providerId="LiveId" clId="{9B25C996-43DF-41CA-87AD-2118B0E06485}" dt="2022-08-24T12:40:36.500" v="183" actId="26606"/>
          <ac:spMkLst>
            <pc:docMk/>
            <pc:sldMk cId="4175584332" sldId="256"/>
            <ac:spMk id="22" creationId="{68801362-349C-44BE-BEF6-8E926E1D38BC}"/>
          </ac:spMkLst>
        </pc:spChg>
        <pc:spChg chg="add del">
          <ac:chgData name="Jon Dallmeyer" userId="9c266e496c4e69be" providerId="LiveId" clId="{9B25C996-43DF-41CA-87AD-2118B0E06485}" dt="2022-08-24T12:40:36.497" v="182" actId="26606"/>
          <ac:spMkLst>
            <pc:docMk/>
            <pc:sldMk cId="4175584332" sldId="256"/>
            <ac:spMk id="24" creationId="{157A82F3-F6C4-4325-8C9C-7DF1AD06B2B5}"/>
          </ac:spMkLst>
        </pc:spChg>
        <pc:spChg chg="add">
          <ac:chgData name="Jon Dallmeyer" userId="9c266e496c4e69be" providerId="LiveId" clId="{9B25C996-43DF-41CA-87AD-2118B0E06485}" dt="2022-08-24T12:40:36.500" v="183" actId="26606"/>
          <ac:spMkLst>
            <pc:docMk/>
            <pc:sldMk cId="4175584332" sldId="256"/>
            <ac:spMk id="26" creationId="{87D3A4E0-C908-4EA9-ABDF-E82AD6BDEF9D}"/>
          </ac:spMkLst>
        </pc:spChg>
        <pc:spChg chg="add del">
          <ac:chgData name="Jon Dallmeyer" userId="9c266e496c4e69be" providerId="LiveId" clId="{9B25C996-43DF-41CA-87AD-2118B0E06485}" dt="2022-08-24T12:38:38.962" v="165" actId="26606"/>
          <ac:spMkLst>
            <pc:docMk/>
            <pc:sldMk cId="4175584332" sldId="256"/>
            <ac:spMk id="27" creationId="{6E5BD17F-C95C-40ED-8D04-03295D46FD23}"/>
          </ac:spMkLst>
        </pc:spChg>
        <pc:spChg chg="add del">
          <ac:chgData name="Jon Dallmeyer" userId="9c266e496c4e69be" providerId="LiveId" clId="{9B25C996-43DF-41CA-87AD-2118B0E06485}" dt="2022-08-24T12:38:38.962" v="165" actId="26606"/>
          <ac:spMkLst>
            <pc:docMk/>
            <pc:sldMk cId="4175584332" sldId="256"/>
            <ac:spMk id="29" creationId="{4203DEB5-0B19-4F8E-84E2-00F5861C96F9}"/>
          </ac:spMkLst>
        </pc:spChg>
      </pc:sldChg>
      <pc:sldChg chg="addSp delSp modSp mod setBg">
        <pc:chgData name="Jon Dallmeyer" userId="9c266e496c4e69be" providerId="LiveId" clId="{9B25C996-43DF-41CA-87AD-2118B0E06485}" dt="2022-08-24T12:38:43.863" v="166" actId="26606"/>
        <pc:sldMkLst>
          <pc:docMk/>
          <pc:sldMk cId="4103455995" sldId="257"/>
        </pc:sldMkLst>
        <pc:spChg chg="mod">
          <ac:chgData name="Jon Dallmeyer" userId="9c266e496c4e69be" providerId="LiveId" clId="{9B25C996-43DF-41CA-87AD-2118B0E06485}" dt="2022-08-24T12:38:43.863" v="166" actId="26606"/>
          <ac:spMkLst>
            <pc:docMk/>
            <pc:sldMk cId="4103455995" sldId="257"/>
            <ac:spMk id="2" creationId="{F6AEBA31-8C0D-A0BF-8FE0-530A0E57D700}"/>
          </ac:spMkLst>
        </pc:spChg>
        <pc:spChg chg="mod ord">
          <ac:chgData name="Jon Dallmeyer" userId="9c266e496c4e69be" providerId="LiveId" clId="{9B25C996-43DF-41CA-87AD-2118B0E06485}" dt="2022-08-24T12:38:43.863" v="166" actId="26606"/>
          <ac:spMkLst>
            <pc:docMk/>
            <pc:sldMk cId="4103455995" sldId="257"/>
            <ac:spMk id="8" creationId="{19B0F206-15B6-4F32-9E5A-F82DA366CD9A}"/>
          </ac:spMkLst>
        </pc:spChg>
        <pc:spChg chg="del">
          <ac:chgData name="Jon Dallmeyer" userId="9c266e496c4e69be" providerId="LiveId" clId="{9B25C996-43DF-41CA-87AD-2118B0E06485}" dt="2022-08-24T12:38:43.863" v="166" actId="26606"/>
          <ac:spMkLst>
            <pc:docMk/>
            <pc:sldMk cId="4103455995" sldId="257"/>
            <ac:spMk id="13" creationId="{23530FE0-C542-45A1-BCD8-935787009C64}"/>
          </ac:spMkLst>
        </pc:spChg>
        <pc:spChg chg="del">
          <ac:chgData name="Jon Dallmeyer" userId="9c266e496c4e69be" providerId="LiveId" clId="{9B25C996-43DF-41CA-87AD-2118B0E06485}" dt="2022-08-24T12:38:43.863" v="166" actId="26606"/>
          <ac:spMkLst>
            <pc:docMk/>
            <pc:sldMk cId="4103455995" sldId="257"/>
            <ac:spMk id="15" creationId="{F2A658D9-F185-44F1-BA33-D50320D1D078}"/>
          </ac:spMkLst>
        </pc:spChg>
        <pc:spChg chg="del">
          <ac:chgData name="Jon Dallmeyer" userId="9c266e496c4e69be" providerId="LiveId" clId="{9B25C996-43DF-41CA-87AD-2118B0E06485}" dt="2022-08-24T12:38:43.863" v="166" actId="26606"/>
          <ac:spMkLst>
            <pc:docMk/>
            <pc:sldMk cId="4103455995" sldId="257"/>
            <ac:spMk id="17" creationId="{BAC87F6E-526A-49B5-995D-42DB656594C9}"/>
          </ac:spMkLst>
        </pc:spChg>
        <pc:spChg chg="add">
          <ac:chgData name="Jon Dallmeyer" userId="9c266e496c4e69be" providerId="LiveId" clId="{9B25C996-43DF-41CA-87AD-2118B0E06485}" dt="2022-08-24T12:38:43.863" v="166" actId="26606"/>
          <ac:spMkLst>
            <pc:docMk/>
            <pc:sldMk cId="4103455995" sldId="257"/>
            <ac:spMk id="22" creationId="{2AEFFFF2-9EB4-4B6C-B9F8-2BA3EF89A21C}"/>
          </ac:spMkLst>
        </pc:spChg>
        <pc:spChg chg="add">
          <ac:chgData name="Jon Dallmeyer" userId="9c266e496c4e69be" providerId="LiveId" clId="{9B25C996-43DF-41CA-87AD-2118B0E06485}" dt="2022-08-24T12:38:43.863" v="166" actId="26606"/>
          <ac:spMkLst>
            <pc:docMk/>
            <pc:sldMk cId="4103455995" sldId="257"/>
            <ac:spMk id="24" creationId="{0D65299F-028F-4AFC-B46A-8DB33E20FE4A}"/>
          </ac:spMkLst>
        </pc:spChg>
        <pc:spChg chg="add">
          <ac:chgData name="Jon Dallmeyer" userId="9c266e496c4e69be" providerId="LiveId" clId="{9B25C996-43DF-41CA-87AD-2118B0E06485}" dt="2022-08-24T12:38:43.863" v="166" actId="26606"/>
          <ac:spMkLst>
            <pc:docMk/>
            <pc:sldMk cId="4103455995" sldId="257"/>
            <ac:spMk id="26" creationId="{BAC87F6E-526A-49B5-995D-42DB656594C9}"/>
          </ac:spMkLst>
        </pc:spChg>
      </pc:sldChg>
      <pc:sldChg chg="del">
        <pc:chgData name="Jon Dallmeyer" userId="9c266e496c4e69be" providerId="LiveId" clId="{9B25C996-43DF-41CA-87AD-2118B0E06485}" dt="2022-08-24T12:38:52.125" v="167" actId="47"/>
        <pc:sldMkLst>
          <pc:docMk/>
          <pc:sldMk cId="736599075" sldId="258"/>
        </pc:sldMkLst>
      </pc:sldChg>
      <pc:sldChg chg="addSp delSp modSp mod">
        <pc:chgData name="Jon Dallmeyer" userId="9c266e496c4e69be" providerId="LiveId" clId="{9B25C996-43DF-41CA-87AD-2118B0E06485}" dt="2022-08-24T12:39:44.848" v="176" actId="26606"/>
        <pc:sldMkLst>
          <pc:docMk/>
          <pc:sldMk cId="496760944" sldId="259"/>
        </pc:sldMkLst>
        <pc:spChg chg="mod">
          <ac:chgData name="Jon Dallmeyer" userId="9c266e496c4e69be" providerId="LiveId" clId="{9B25C996-43DF-41CA-87AD-2118B0E06485}" dt="2022-08-24T12:39:44.848" v="176" actId="26606"/>
          <ac:spMkLst>
            <pc:docMk/>
            <pc:sldMk cId="496760944" sldId="259"/>
            <ac:spMk id="2" creationId="{0646E6C9-E0FC-E370-7F07-35D690B81ECE}"/>
          </ac:spMkLst>
        </pc:spChg>
        <pc:spChg chg="mod">
          <ac:chgData name="Jon Dallmeyer" userId="9c266e496c4e69be" providerId="LiveId" clId="{9B25C996-43DF-41CA-87AD-2118B0E06485}" dt="2022-08-24T12:39:44.848" v="176" actId="26606"/>
          <ac:spMkLst>
            <pc:docMk/>
            <pc:sldMk cId="496760944" sldId="259"/>
            <ac:spMk id="5" creationId="{EC9B3CD7-4893-4043-84A5-519729B3037E}"/>
          </ac:spMkLst>
        </pc:spChg>
        <pc:spChg chg="del">
          <ac:chgData name="Jon Dallmeyer" userId="9c266e496c4e69be" providerId="LiveId" clId="{9B25C996-43DF-41CA-87AD-2118B0E06485}" dt="2022-08-24T12:39:44.848" v="176" actId="26606"/>
          <ac:spMkLst>
            <pc:docMk/>
            <pc:sldMk cId="496760944" sldId="259"/>
            <ac:spMk id="19" creationId="{6515FC82-3453-4CBE-8895-4CCFF339529E}"/>
          </ac:spMkLst>
        </pc:spChg>
        <pc:spChg chg="del">
          <ac:chgData name="Jon Dallmeyer" userId="9c266e496c4e69be" providerId="LiveId" clId="{9B25C996-43DF-41CA-87AD-2118B0E06485}" dt="2022-08-24T12:39:44.848" v="176" actId="26606"/>
          <ac:spMkLst>
            <pc:docMk/>
            <pc:sldMk cId="496760944" sldId="259"/>
            <ac:spMk id="21" creationId="{C5FD847B-65C0-4027-8DFC-70CB424514F8}"/>
          </ac:spMkLst>
        </pc:spChg>
        <pc:spChg chg="add">
          <ac:chgData name="Jon Dallmeyer" userId="9c266e496c4e69be" providerId="LiveId" clId="{9B25C996-43DF-41CA-87AD-2118B0E06485}" dt="2022-08-24T12:39:44.848" v="176" actId="26606"/>
          <ac:spMkLst>
            <pc:docMk/>
            <pc:sldMk cId="496760944" sldId="259"/>
            <ac:spMk id="26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39:44.848" v="176" actId="26606"/>
          <ac:spMkLst>
            <pc:docMk/>
            <pc:sldMk cId="496760944" sldId="259"/>
            <ac:spMk id="28" creationId="{867D4867-5BA7-4462-B2F6-A23F4A622AA7}"/>
          </ac:spMkLst>
        </pc:spChg>
        <pc:graphicFrameChg chg="add mod">
          <ac:chgData name="Jon Dallmeyer" userId="9c266e496c4e69be" providerId="LiveId" clId="{9B25C996-43DF-41CA-87AD-2118B0E06485}" dt="2022-08-24T12:34:33.380" v="123"/>
          <ac:graphicFrameMkLst>
            <pc:docMk/>
            <pc:sldMk cId="496760944" sldId="259"/>
            <ac:graphicFrameMk id="3" creationId="{F9D41F5E-6C90-4A33-926C-80B693DB0F4C}"/>
          </ac:graphicFrameMkLst>
        </pc:graphicFrameChg>
        <pc:picChg chg="mod">
          <ac:chgData name="Jon Dallmeyer" userId="9c266e496c4e69be" providerId="LiveId" clId="{9B25C996-43DF-41CA-87AD-2118B0E06485}" dt="2022-08-24T12:39:44.848" v="176" actId="26606"/>
          <ac:picMkLst>
            <pc:docMk/>
            <pc:sldMk cId="496760944" sldId="259"/>
            <ac:picMk id="7" creationId="{3C8AF682-C263-2DCC-AEC6-CF1269CE5CB9}"/>
          </ac:picMkLst>
        </pc:picChg>
      </pc:sldChg>
      <pc:sldChg chg="addSp delSp modSp del mod setBg">
        <pc:chgData name="Jon Dallmeyer" userId="9c266e496c4e69be" providerId="LiveId" clId="{9B25C996-43DF-41CA-87AD-2118B0E06485}" dt="2022-08-08T19:28:25.878" v="1" actId="2696"/>
        <pc:sldMkLst>
          <pc:docMk/>
          <pc:sldMk cId="1161382252" sldId="260"/>
        </pc:sldMkLst>
        <pc:spChg chg="mod">
          <ac:chgData name="Jon Dallmeyer" userId="9c266e496c4e69be" providerId="LiveId" clId="{9B25C996-43DF-41CA-87AD-2118B0E06485}" dt="2022-08-08T18:56:51.976" v="0" actId="26606"/>
          <ac:spMkLst>
            <pc:docMk/>
            <pc:sldMk cId="1161382252" sldId="260"/>
            <ac:spMk id="2" creationId="{B4F8352E-6C4C-68C8-BD5C-142B808BE1D6}"/>
          </ac:spMkLst>
        </pc:spChg>
        <pc:spChg chg="del">
          <ac:chgData name="Jon Dallmeyer" userId="9c266e496c4e69be" providerId="LiveId" clId="{9B25C996-43DF-41CA-87AD-2118B0E06485}" dt="2022-08-08T18:56:51.976" v="0" actId="26606"/>
          <ac:spMkLst>
            <pc:docMk/>
            <pc:sldMk cId="1161382252" sldId="260"/>
            <ac:spMk id="3" creationId="{928A651A-F774-1BA4-DC0D-933A34AB3342}"/>
          </ac:spMkLst>
        </pc:spChg>
        <pc:graphicFrameChg chg="add">
          <ac:chgData name="Jon Dallmeyer" userId="9c266e496c4e69be" providerId="LiveId" clId="{9B25C996-43DF-41CA-87AD-2118B0E06485}" dt="2022-08-08T18:56:51.976" v="0" actId="26606"/>
          <ac:graphicFrameMkLst>
            <pc:docMk/>
            <pc:sldMk cId="1161382252" sldId="260"/>
            <ac:graphicFrameMk id="5" creationId="{04C22B53-A391-F942-9517-7F25DABD44DF}"/>
          </ac:graphicFrameMkLst>
        </pc:graphicFrameChg>
      </pc:sldChg>
      <pc:sldChg chg="addSp modSp add mod setBg">
        <pc:chgData name="Jon Dallmeyer" userId="9c266e496c4e69be" providerId="LiveId" clId="{9B25C996-43DF-41CA-87AD-2118B0E06485}" dt="2022-08-24T12:47:50.521" v="742" actId="20577"/>
        <pc:sldMkLst>
          <pc:docMk/>
          <pc:sldMk cId="3093401726" sldId="260"/>
        </pc:sldMkLst>
        <pc:spChg chg="mod">
          <ac:chgData name="Jon Dallmeyer" userId="9c266e496c4e69be" providerId="LiveId" clId="{9B25C996-43DF-41CA-87AD-2118B0E06485}" dt="2022-08-24T12:38:26.602" v="161" actId="26606"/>
          <ac:spMkLst>
            <pc:docMk/>
            <pc:sldMk cId="3093401726" sldId="260"/>
            <ac:spMk id="2" creationId="{B4F8352E-6C4C-68C8-BD5C-142B808BE1D6}"/>
          </ac:spMkLst>
        </pc:spChg>
        <pc:spChg chg="add">
          <ac:chgData name="Jon Dallmeyer" userId="9c266e496c4e69be" providerId="LiveId" clId="{9B25C996-43DF-41CA-87AD-2118B0E06485}" dt="2022-08-24T12:38:26.602" v="161" actId="26606"/>
          <ac:spMkLst>
            <pc:docMk/>
            <pc:sldMk cId="3093401726" sldId="260"/>
            <ac:spMk id="10" creationId="{93F0ADB5-A0B4-4B01-A8C4-FDC34CE22BD4}"/>
          </ac:spMkLst>
        </pc:spChg>
        <pc:spChg chg="add">
          <ac:chgData name="Jon Dallmeyer" userId="9c266e496c4e69be" providerId="LiveId" clId="{9B25C996-43DF-41CA-87AD-2118B0E06485}" dt="2022-08-24T12:38:26.602" v="161" actId="26606"/>
          <ac:spMkLst>
            <pc:docMk/>
            <pc:sldMk cId="3093401726" sldId="260"/>
            <ac:spMk id="12" creationId="{AA6D0FDE-0241-4C21-A720-A69475358235}"/>
          </ac:spMkLst>
        </pc:spChg>
        <pc:graphicFrameChg chg="mod modGraphic">
          <ac:chgData name="Jon Dallmeyer" userId="9c266e496c4e69be" providerId="LiveId" clId="{9B25C996-43DF-41CA-87AD-2118B0E06485}" dt="2022-08-24T12:47:50.521" v="742" actId="20577"/>
          <ac:graphicFrameMkLst>
            <pc:docMk/>
            <pc:sldMk cId="3093401726" sldId="260"/>
            <ac:graphicFrameMk id="5" creationId="{04C22B53-A391-F942-9517-7F25DABD44DF}"/>
          </ac:graphicFrameMkLst>
        </pc:graphicFrameChg>
      </pc:sldChg>
      <pc:sldChg chg="addSp delSp modSp del mod">
        <pc:chgData name="Jon Dallmeyer" userId="9c266e496c4e69be" providerId="LiveId" clId="{9B25C996-43DF-41CA-87AD-2118B0E06485}" dt="2022-08-24T12:46:01.573" v="733" actId="47"/>
        <pc:sldMkLst>
          <pc:docMk/>
          <pc:sldMk cId="4292587149" sldId="261"/>
        </pc:sldMkLst>
        <pc:spChg chg="mod">
          <ac:chgData name="Jon Dallmeyer" userId="9c266e496c4e69be" providerId="LiveId" clId="{9B25C996-43DF-41CA-87AD-2118B0E06485}" dt="2022-08-24T12:39:06.026" v="169" actId="26606"/>
          <ac:spMkLst>
            <pc:docMk/>
            <pc:sldMk cId="4292587149" sldId="261"/>
            <ac:spMk id="2" creationId="{F421733C-C145-9317-D298-4DB8B36413FF}"/>
          </ac:spMkLst>
        </pc:spChg>
        <pc:spChg chg="mod">
          <ac:chgData name="Jon Dallmeyer" userId="9c266e496c4e69be" providerId="LiveId" clId="{9B25C996-43DF-41CA-87AD-2118B0E06485}" dt="2022-08-24T12:39:06.026" v="169" actId="26606"/>
          <ac:spMkLst>
            <pc:docMk/>
            <pc:sldMk cId="4292587149" sldId="261"/>
            <ac:spMk id="3" creationId="{750F2D9B-2E22-1FBC-6413-F135FEB33F29}"/>
          </ac:spMkLst>
        </pc:spChg>
        <pc:spChg chg="add del">
          <ac:chgData name="Jon Dallmeyer" userId="9c266e496c4e69be" providerId="LiveId" clId="{9B25C996-43DF-41CA-87AD-2118B0E06485}" dt="2022-08-24T12:39:06.026" v="169" actId="26606"/>
          <ac:spMkLst>
            <pc:docMk/>
            <pc:sldMk cId="4292587149" sldId="261"/>
            <ac:spMk id="21" creationId="{DCD3F51F-E0F2-41F0-9EAD-111C87DFF5F6}"/>
          </ac:spMkLst>
        </pc:spChg>
        <pc:spChg chg="add del">
          <ac:chgData name="Jon Dallmeyer" userId="9c266e496c4e69be" providerId="LiveId" clId="{9B25C996-43DF-41CA-87AD-2118B0E06485}" dt="2022-08-24T12:37:35.982" v="153" actId="26606"/>
          <ac:spMkLst>
            <pc:docMk/>
            <pc:sldMk cId="4292587149" sldId="261"/>
            <ac:spMk id="23" creationId="{09A89921-1164-45C1-A0BD-D886ED81D986}"/>
          </ac:spMkLst>
        </pc:spChg>
        <pc:spChg chg="add del">
          <ac:chgData name="Jon Dallmeyer" userId="9c266e496c4e69be" providerId="LiveId" clId="{9B25C996-43DF-41CA-87AD-2118B0E06485}" dt="2022-08-24T12:35:37.115" v="133" actId="26606"/>
          <ac:spMkLst>
            <pc:docMk/>
            <pc:sldMk cId="4292587149" sldId="261"/>
            <ac:spMk id="24" creationId="{930BC020-BDBF-49EB-9898-BAB5BF559317}"/>
          </ac:spMkLst>
        </pc:spChg>
        <pc:spChg chg="add del">
          <ac:chgData name="Jon Dallmeyer" userId="9c266e496c4e69be" providerId="LiveId" clId="{9B25C996-43DF-41CA-87AD-2118B0E06485}" dt="2022-08-24T12:39:06.026" v="169" actId="26606"/>
          <ac:spMkLst>
            <pc:docMk/>
            <pc:sldMk cId="4292587149" sldId="261"/>
            <ac:spMk id="25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35:37.115" v="133" actId="26606"/>
          <ac:spMkLst>
            <pc:docMk/>
            <pc:sldMk cId="4292587149" sldId="261"/>
            <ac:spMk id="26" creationId="{64950C64-5D81-40F1-9601-8BA0D63BAE74}"/>
          </ac:spMkLst>
        </pc:spChg>
        <pc:spChg chg="add del">
          <ac:chgData name="Jon Dallmeyer" userId="9c266e496c4e69be" providerId="LiveId" clId="{9B25C996-43DF-41CA-87AD-2118B0E06485}" dt="2022-08-24T12:39:06.026" v="169" actId="26606"/>
          <ac:spMkLst>
            <pc:docMk/>
            <pc:sldMk cId="4292587149" sldId="261"/>
            <ac:spMk id="27" creationId="{867D4867-5BA7-4462-B2F6-A23F4A622AA7}"/>
          </ac:spMkLst>
        </pc:spChg>
        <pc:spChg chg="add del">
          <ac:chgData name="Jon Dallmeyer" userId="9c266e496c4e69be" providerId="LiveId" clId="{9B25C996-43DF-41CA-87AD-2118B0E06485}" dt="2022-08-24T12:37:35.982" v="153" actId="26606"/>
          <ac:spMkLst>
            <pc:docMk/>
            <pc:sldMk cId="4292587149" sldId="261"/>
            <ac:spMk id="28" creationId="{151D10BB-9AE8-4E9F-9216-28410D42ECAE}"/>
          </ac:spMkLst>
        </pc:spChg>
        <pc:spChg chg="add del">
          <ac:chgData name="Jon Dallmeyer" userId="9c266e496c4e69be" providerId="LiveId" clId="{9B25C996-43DF-41CA-87AD-2118B0E06485}" dt="2022-08-24T12:37:35.982" v="153" actId="26606"/>
          <ac:spMkLst>
            <pc:docMk/>
            <pc:sldMk cId="4292587149" sldId="261"/>
            <ac:spMk id="30" creationId="{EEA0A723-767F-431F-AD54-8BF0BBFDD29A}"/>
          </ac:spMkLst>
        </pc:spChg>
        <pc:spChg chg="add del">
          <ac:chgData name="Jon Dallmeyer" userId="9c266e496c4e69be" providerId="LiveId" clId="{9B25C996-43DF-41CA-87AD-2118B0E06485}" dt="2022-08-24T12:37:35.982" v="153" actId="26606"/>
          <ac:spMkLst>
            <pc:docMk/>
            <pc:sldMk cId="4292587149" sldId="261"/>
            <ac:spMk id="32" creationId="{60D227EF-9CD8-446C-B588-658A93092317}"/>
          </ac:spMkLst>
        </pc:spChg>
        <pc:spChg chg="add del">
          <ac:chgData name="Jon Dallmeyer" userId="9c266e496c4e69be" providerId="LiveId" clId="{9B25C996-43DF-41CA-87AD-2118B0E06485}" dt="2022-08-24T12:37:35.982" v="153" actId="26606"/>
          <ac:spMkLst>
            <pc:docMk/>
            <pc:sldMk cId="4292587149" sldId="261"/>
            <ac:spMk id="34" creationId="{A6CBDC65-9EA1-469B-A825-5AF7F31A2BC1}"/>
          </ac:spMkLst>
        </pc:spChg>
        <pc:picChg chg="mod ord">
          <ac:chgData name="Jon Dallmeyer" userId="9c266e496c4e69be" providerId="LiveId" clId="{9B25C996-43DF-41CA-87AD-2118B0E06485}" dt="2022-08-24T12:39:09.876" v="171" actId="14100"/>
          <ac:picMkLst>
            <pc:docMk/>
            <pc:sldMk cId="4292587149" sldId="261"/>
            <ac:picMk id="8" creationId="{C57BD640-DF13-6657-F6E6-B08BE8441552}"/>
          </ac:picMkLst>
        </pc:picChg>
        <pc:picChg chg="mod ord">
          <ac:chgData name="Jon Dallmeyer" userId="9c266e496c4e69be" providerId="LiveId" clId="{9B25C996-43DF-41CA-87AD-2118B0E06485}" dt="2022-08-24T12:39:26.375" v="175" actId="14100"/>
          <ac:picMkLst>
            <pc:docMk/>
            <pc:sldMk cId="4292587149" sldId="261"/>
            <ac:picMk id="19" creationId="{2337B40A-1A2D-C856-A1F9-9151175FE41E}"/>
          </ac:picMkLst>
        </pc:picChg>
      </pc:sldChg>
      <pc:sldChg chg="addSp delSp modSp mod setBg modClrScheme delDesignElem chgLayout">
        <pc:chgData name="Jon Dallmeyer" userId="9c266e496c4e69be" providerId="LiveId" clId="{9B25C996-43DF-41CA-87AD-2118B0E06485}" dt="2022-08-24T12:43:46.868" v="437" actId="20577"/>
        <pc:sldMkLst>
          <pc:docMk/>
          <pc:sldMk cId="3003039685" sldId="262"/>
        </pc:sldMkLst>
        <pc:spChg chg="del mod ord">
          <ac:chgData name="Jon Dallmeyer" userId="9c266e496c4e69be" providerId="LiveId" clId="{9B25C996-43DF-41CA-87AD-2118B0E06485}" dt="2022-08-24T12:41:52.021" v="237" actId="478"/>
          <ac:spMkLst>
            <pc:docMk/>
            <pc:sldMk cId="3003039685" sldId="262"/>
            <ac:spMk id="2" creationId="{F6997493-FA41-FD82-4081-DE1C0AD46C1A}"/>
          </ac:spMkLst>
        </pc:spChg>
        <pc:spChg chg="add mod ord">
          <ac:chgData name="Jon Dallmeyer" userId="9c266e496c4e69be" providerId="LiveId" clId="{9B25C996-43DF-41CA-87AD-2118B0E06485}" dt="2022-08-24T12:42:44.337" v="281" actId="26606"/>
          <ac:spMkLst>
            <pc:docMk/>
            <pc:sldMk cId="3003039685" sldId="262"/>
            <ac:spMk id="3" creationId="{A7761741-B196-0DD9-284B-BA89166A1C62}"/>
          </ac:spMkLst>
        </pc:spChg>
        <pc:spChg chg="add">
          <ac:chgData name="Jon Dallmeyer" userId="9c266e496c4e69be" providerId="LiveId" clId="{9B25C996-43DF-41CA-87AD-2118B0E06485}" dt="2022-08-24T12:42:44.337" v="281" actId="26606"/>
          <ac:spMkLst>
            <pc:docMk/>
            <pc:sldMk cId="3003039685" sldId="262"/>
            <ac:spMk id="12" creationId="{867D4867-5BA7-4462-B2F6-A23F4A622AA7}"/>
          </ac:spMkLst>
        </pc:spChg>
        <pc:spChg chg="add del mod">
          <ac:chgData name="Jon Dallmeyer" userId="9c266e496c4e69be" providerId="LiveId" clId="{9B25C996-43DF-41CA-87AD-2118B0E06485}" dt="2022-08-24T12:43:46.868" v="437" actId="20577"/>
          <ac:spMkLst>
            <pc:docMk/>
            <pc:sldMk cId="3003039685" sldId="262"/>
            <ac:spMk id="14" creationId="{C94B2D30-8907-F771-6DD5-40DD3A0AD4C4}"/>
          </ac:spMkLst>
        </pc:spChg>
        <pc:spChg chg="add del">
          <ac:chgData name="Jon Dallmeyer" userId="9c266e496c4e69be" providerId="LiveId" clId="{9B25C996-43DF-41CA-87AD-2118B0E06485}" dt="2022-08-24T12:41:49.690" v="236" actId="700"/>
          <ac:spMkLst>
            <pc:docMk/>
            <pc:sldMk cId="3003039685" sldId="262"/>
            <ac:spMk id="15" creationId="{E9F26AF7-9AC1-49A4-8F89-2C63E1C0A0BB}"/>
          </ac:spMkLst>
        </pc:spChg>
        <pc:spChg chg="add">
          <ac:chgData name="Jon Dallmeyer" userId="9c266e496c4e69be" providerId="LiveId" clId="{9B25C996-43DF-41CA-87AD-2118B0E06485}" dt="2022-08-24T12:42:44.337" v="281" actId="26606"/>
          <ac:spMkLst>
            <pc:docMk/>
            <pc:sldMk cId="3003039685" sldId="262"/>
            <ac:spMk id="17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39:53.309" v="178" actId="26606"/>
          <ac:spMkLst>
            <pc:docMk/>
            <pc:sldMk cId="3003039685" sldId="262"/>
            <ac:spMk id="19" creationId="{DC2F6AE6-9D8A-4BD6-13B0-2641B7DB6D66}"/>
          </ac:spMkLst>
        </pc:spChg>
        <pc:spChg chg="add del">
          <ac:chgData name="Jon Dallmeyer" userId="9c266e496c4e69be" providerId="LiveId" clId="{9B25C996-43DF-41CA-87AD-2118B0E06485}" dt="2022-08-24T12:39:53.309" v="178" actId="26606"/>
          <ac:spMkLst>
            <pc:docMk/>
            <pc:sldMk cId="3003039685" sldId="262"/>
            <ac:spMk id="22" creationId="{930BC020-BDBF-49EB-9898-BAB5BF559317}"/>
          </ac:spMkLst>
        </pc:spChg>
        <pc:spChg chg="add del">
          <ac:chgData name="Jon Dallmeyer" userId="9c266e496c4e69be" providerId="LiveId" clId="{9B25C996-43DF-41CA-87AD-2118B0E06485}" dt="2022-08-24T12:39:53.309" v="178" actId="26606"/>
          <ac:spMkLst>
            <pc:docMk/>
            <pc:sldMk cId="3003039685" sldId="262"/>
            <ac:spMk id="24" creationId="{64950C64-5D81-40F1-9601-8BA0D63BAE74}"/>
          </ac:spMkLst>
        </pc:spChg>
        <pc:picChg chg="del mod ord">
          <ac:chgData name="Jon Dallmeyer" userId="9c266e496c4e69be" providerId="LiveId" clId="{9B25C996-43DF-41CA-87AD-2118B0E06485}" dt="2022-08-24T12:42:22.756" v="245" actId="478"/>
          <ac:picMkLst>
            <pc:docMk/>
            <pc:sldMk cId="3003039685" sldId="262"/>
            <ac:picMk id="6" creationId="{0A054FF8-ECAD-E66B-D4AA-50DC4134FBF2}"/>
          </ac:picMkLst>
        </pc:picChg>
        <pc:picChg chg="mod ord">
          <ac:chgData name="Jon Dallmeyer" userId="9c266e496c4e69be" providerId="LiveId" clId="{9B25C996-43DF-41CA-87AD-2118B0E06485}" dt="2022-08-24T12:42:44.337" v="281" actId="26606"/>
          <ac:picMkLst>
            <pc:docMk/>
            <pc:sldMk cId="3003039685" sldId="262"/>
            <ac:picMk id="10" creationId="{05ACB5D3-A456-084F-15E9-8A0813C155B1}"/>
          </ac:picMkLst>
        </pc:picChg>
      </pc:sldChg>
      <pc:sldChg chg="addSp delSp modSp mod">
        <pc:chgData name="Jon Dallmeyer" userId="9c266e496c4e69be" providerId="LiveId" clId="{9B25C996-43DF-41CA-87AD-2118B0E06485}" dt="2022-08-24T12:37:19.491" v="151" actId="26606"/>
        <pc:sldMkLst>
          <pc:docMk/>
          <pc:sldMk cId="3234117431" sldId="263"/>
        </pc:sldMkLst>
        <pc:spChg chg="mod">
          <ac:chgData name="Jon Dallmeyer" userId="9c266e496c4e69be" providerId="LiveId" clId="{9B25C996-43DF-41CA-87AD-2118B0E06485}" dt="2022-08-24T12:37:19.491" v="151" actId="26606"/>
          <ac:spMkLst>
            <pc:docMk/>
            <pc:sldMk cId="3234117431" sldId="263"/>
            <ac:spMk id="2" creationId="{BE6467C2-B86B-8CF9-8F1D-4D17593A3143}"/>
          </ac:spMkLst>
        </pc:spChg>
        <pc:spChg chg="mod">
          <ac:chgData name="Jon Dallmeyer" userId="9c266e496c4e69be" providerId="LiveId" clId="{9B25C996-43DF-41CA-87AD-2118B0E06485}" dt="2022-08-24T12:37:19.491" v="151" actId="26606"/>
          <ac:spMkLst>
            <pc:docMk/>
            <pc:sldMk cId="3234117431" sldId="263"/>
            <ac:spMk id="25" creationId="{97430EC1-1A5F-2D94-BAC1-D8DB93C4BD15}"/>
          </ac:spMkLst>
        </pc:spChg>
        <pc:spChg chg="del">
          <ac:chgData name="Jon Dallmeyer" userId="9c266e496c4e69be" providerId="LiveId" clId="{9B25C996-43DF-41CA-87AD-2118B0E06485}" dt="2022-08-24T12:37:19.491" v="151" actId="26606"/>
          <ac:spMkLst>
            <pc:docMk/>
            <pc:sldMk cId="3234117431" sldId="263"/>
            <ac:spMk id="26" creationId="{6515FC82-3453-4CBE-8895-4CCFF339529E}"/>
          </ac:spMkLst>
        </pc:spChg>
        <pc:spChg chg="del">
          <ac:chgData name="Jon Dallmeyer" userId="9c266e496c4e69be" providerId="LiveId" clId="{9B25C996-43DF-41CA-87AD-2118B0E06485}" dt="2022-08-24T12:37:19.491" v="151" actId="26606"/>
          <ac:spMkLst>
            <pc:docMk/>
            <pc:sldMk cId="3234117431" sldId="263"/>
            <ac:spMk id="27" creationId="{C5FD847B-65C0-4027-8DFC-70CB424514F8}"/>
          </ac:spMkLst>
        </pc:spChg>
        <pc:spChg chg="add">
          <ac:chgData name="Jon Dallmeyer" userId="9c266e496c4e69be" providerId="LiveId" clId="{9B25C996-43DF-41CA-87AD-2118B0E06485}" dt="2022-08-24T12:37:19.491" v="151" actId="26606"/>
          <ac:spMkLst>
            <pc:docMk/>
            <pc:sldMk cId="3234117431" sldId="263"/>
            <ac:spMk id="32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37:19.491" v="151" actId="26606"/>
          <ac:spMkLst>
            <pc:docMk/>
            <pc:sldMk cId="3234117431" sldId="263"/>
            <ac:spMk id="34" creationId="{867D4867-5BA7-4462-B2F6-A23F4A622AA7}"/>
          </ac:spMkLst>
        </pc:spChg>
        <pc:picChg chg="mod">
          <ac:chgData name="Jon Dallmeyer" userId="9c266e496c4e69be" providerId="LiveId" clId="{9B25C996-43DF-41CA-87AD-2118B0E06485}" dt="2022-08-24T12:37:19.491" v="151" actId="26606"/>
          <ac:picMkLst>
            <pc:docMk/>
            <pc:sldMk cId="3234117431" sldId="263"/>
            <ac:picMk id="6" creationId="{BC4292BC-852F-7B03-D079-7C42D2AD51FD}"/>
          </ac:picMkLst>
        </pc:picChg>
      </pc:sldChg>
      <pc:sldChg chg="addSp delSp modSp mod">
        <pc:chgData name="Jon Dallmeyer" userId="9c266e496c4e69be" providerId="LiveId" clId="{9B25C996-43DF-41CA-87AD-2118B0E06485}" dt="2022-08-24T12:46:38.442" v="736" actId="27636"/>
        <pc:sldMkLst>
          <pc:docMk/>
          <pc:sldMk cId="3757701390" sldId="264"/>
        </pc:sldMkLst>
        <pc:spChg chg="mod">
          <ac:chgData name="Jon Dallmeyer" userId="9c266e496c4e69be" providerId="LiveId" clId="{9B25C996-43DF-41CA-87AD-2118B0E06485}" dt="2022-08-24T12:46:38.439" v="735" actId="26606"/>
          <ac:spMkLst>
            <pc:docMk/>
            <pc:sldMk cId="3757701390" sldId="264"/>
            <ac:spMk id="2" creationId="{89081A24-AE1E-F555-D7F2-46F0EB91AA8E}"/>
          </ac:spMkLst>
        </pc:spChg>
        <pc:spChg chg="mod">
          <ac:chgData name="Jon Dallmeyer" userId="9c266e496c4e69be" providerId="LiveId" clId="{9B25C996-43DF-41CA-87AD-2118B0E06485}" dt="2022-08-24T12:46:38.442" v="736" actId="27636"/>
          <ac:spMkLst>
            <pc:docMk/>
            <pc:sldMk cId="3757701390" sldId="264"/>
            <ac:spMk id="4" creationId="{919B8AFD-C396-5DA6-9EE5-A955D4313469}"/>
          </ac:spMkLst>
        </pc:spChg>
        <pc:spChg chg="del">
          <ac:chgData name="Jon Dallmeyer" userId="9c266e496c4e69be" providerId="LiveId" clId="{9B25C996-43DF-41CA-87AD-2118B0E06485}" dt="2022-08-24T12:37:15.129" v="149" actId="26606"/>
          <ac:spMkLst>
            <pc:docMk/>
            <pc:sldMk cId="3757701390" sldId="264"/>
            <ac:spMk id="28" creationId="{DE6656AB-B8B3-4895-AD32-B928A43C4B1A}"/>
          </ac:spMkLst>
        </pc:spChg>
        <pc:spChg chg="del">
          <ac:chgData name="Jon Dallmeyer" userId="9c266e496c4e69be" providerId="LiveId" clId="{9B25C996-43DF-41CA-87AD-2118B0E06485}" dt="2022-08-24T12:37:15.129" v="149" actId="26606"/>
          <ac:spMkLst>
            <pc:docMk/>
            <pc:sldMk cId="3757701390" sldId="264"/>
            <ac:spMk id="30" creationId="{188BDAE2-5EE0-4B2F-9C9B-7E86A0B4C293}"/>
          </ac:spMkLst>
        </pc:spChg>
        <pc:spChg chg="add del">
          <ac:chgData name="Jon Dallmeyer" userId="9c266e496c4e69be" providerId="LiveId" clId="{9B25C996-43DF-41CA-87AD-2118B0E06485}" dt="2022-08-24T12:46:38.439" v="735" actId="26606"/>
          <ac:spMkLst>
            <pc:docMk/>
            <pc:sldMk cId="3757701390" sldId="264"/>
            <ac:spMk id="35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46:38.439" v="735" actId="26606"/>
          <ac:spMkLst>
            <pc:docMk/>
            <pc:sldMk cId="3757701390" sldId="264"/>
            <ac:spMk id="37" creationId="{867D4867-5BA7-4462-B2F6-A23F4A622AA7}"/>
          </ac:spMkLst>
        </pc:spChg>
        <pc:spChg chg="add">
          <ac:chgData name="Jon Dallmeyer" userId="9c266e496c4e69be" providerId="LiveId" clId="{9B25C996-43DF-41CA-87AD-2118B0E06485}" dt="2022-08-24T12:46:38.439" v="735" actId="26606"/>
          <ac:spMkLst>
            <pc:docMk/>
            <pc:sldMk cId="3757701390" sldId="264"/>
            <ac:spMk id="42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46:38.439" v="735" actId="26606"/>
          <ac:spMkLst>
            <pc:docMk/>
            <pc:sldMk cId="3757701390" sldId="264"/>
            <ac:spMk id="44" creationId="{867D4867-5BA7-4462-B2F6-A23F4A622AA7}"/>
          </ac:spMkLst>
        </pc:spChg>
        <pc:picChg chg="mod ord">
          <ac:chgData name="Jon Dallmeyer" userId="9c266e496c4e69be" providerId="LiveId" clId="{9B25C996-43DF-41CA-87AD-2118B0E06485}" dt="2022-08-24T12:46:38.439" v="735" actId="26606"/>
          <ac:picMkLst>
            <pc:docMk/>
            <pc:sldMk cId="3757701390" sldId="264"/>
            <ac:picMk id="14" creationId="{0D282304-AD7C-DD53-2C5C-CD2E0011FB88}"/>
          </ac:picMkLst>
        </pc:picChg>
      </pc:sldChg>
      <pc:sldChg chg="addSp delSp modSp mod">
        <pc:chgData name="Jon Dallmeyer" userId="9c266e496c4e69be" providerId="LiveId" clId="{9B25C996-43DF-41CA-87AD-2118B0E06485}" dt="2022-08-24T12:37:12.096" v="148" actId="26606"/>
        <pc:sldMkLst>
          <pc:docMk/>
          <pc:sldMk cId="338310503" sldId="265"/>
        </pc:sldMkLst>
        <pc:spChg chg="mod">
          <ac:chgData name="Jon Dallmeyer" userId="9c266e496c4e69be" providerId="LiveId" clId="{9B25C996-43DF-41CA-87AD-2118B0E06485}" dt="2022-08-24T12:37:12.096" v="148" actId="26606"/>
          <ac:spMkLst>
            <pc:docMk/>
            <pc:sldMk cId="338310503" sldId="265"/>
            <ac:spMk id="2" creationId="{FAF49744-43FA-3631-F5EC-994B4485AA14}"/>
          </ac:spMkLst>
        </pc:spChg>
        <pc:spChg chg="mod">
          <ac:chgData name="Jon Dallmeyer" userId="9c266e496c4e69be" providerId="LiveId" clId="{9B25C996-43DF-41CA-87AD-2118B0E06485}" dt="2022-08-24T12:37:12.096" v="148" actId="26606"/>
          <ac:spMkLst>
            <pc:docMk/>
            <pc:sldMk cId="338310503" sldId="265"/>
            <ac:spMk id="4" creationId="{72C44AC4-A49E-44CB-E26E-782D9F8C6B93}"/>
          </ac:spMkLst>
        </pc:spChg>
        <pc:spChg chg="del">
          <ac:chgData name="Jon Dallmeyer" userId="9c266e496c4e69be" providerId="LiveId" clId="{9B25C996-43DF-41CA-87AD-2118B0E06485}" dt="2022-08-24T12:37:12.096" v="148" actId="26606"/>
          <ac:spMkLst>
            <pc:docMk/>
            <pc:sldMk cId="338310503" sldId="265"/>
            <ac:spMk id="18" creationId="{6515FC82-3453-4CBE-8895-4CCFF339529E}"/>
          </ac:spMkLst>
        </pc:spChg>
        <pc:spChg chg="del">
          <ac:chgData name="Jon Dallmeyer" userId="9c266e496c4e69be" providerId="LiveId" clId="{9B25C996-43DF-41CA-87AD-2118B0E06485}" dt="2022-08-24T12:37:12.096" v="148" actId="26606"/>
          <ac:spMkLst>
            <pc:docMk/>
            <pc:sldMk cId="338310503" sldId="265"/>
            <ac:spMk id="20" creationId="{C5FD847B-65C0-4027-8DFC-70CB424514F8}"/>
          </ac:spMkLst>
        </pc:spChg>
        <pc:spChg chg="add">
          <ac:chgData name="Jon Dallmeyer" userId="9c266e496c4e69be" providerId="LiveId" clId="{9B25C996-43DF-41CA-87AD-2118B0E06485}" dt="2022-08-24T12:37:12.096" v="148" actId="26606"/>
          <ac:spMkLst>
            <pc:docMk/>
            <pc:sldMk cId="338310503" sldId="265"/>
            <ac:spMk id="25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37:12.096" v="148" actId="26606"/>
          <ac:spMkLst>
            <pc:docMk/>
            <pc:sldMk cId="338310503" sldId="265"/>
            <ac:spMk id="27" creationId="{867D4867-5BA7-4462-B2F6-A23F4A622AA7}"/>
          </ac:spMkLst>
        </pc:spChg>
        <pc:picChg chg="mod">
          <ac:chgData name="Jon Dallmeyer" userId="9c266e496c4e69be" providerId="LiveId" clId="{9B25C996-43DF-41CA-87AD-2118B0E06485}" dt="2022-08-24T12:37:12.096" v="148" actId="26606"/>
          <ac:picMkLst>
            <pc:docMk/>
            <pc:sldMk cId="338310503" sldId="265"/>
            <ac:picMk id="6" creationId="{EDD02939-3778-EE7F-C685-596EE5C68C12}"/>
          </ac:picMkLst>
        </pc:picChg>
      </pc:sldChg>
      <pc:sldChg chg="addSp delSp modSp mod">
        <pc:chgData name="Jon Dallmeyer" userId="9c266e496c4e69be" providerId="LiveId" clId="{9B25C996-43DF-41CA-87AD-2118B0E06485}" dt="2022-08-24T12:46:48.109" v="737" actId="26606"/>
        <pc:sldMkLst>
          <pc:docMk/>
          <pc:sldMk cId="2788335158" sldId="266"/>
        </pc:sldMkLst>
        <pc:spChg chg="mod">
          <ac:chgData name="Jon Dallmeyer" userId="9c266e496c4e69be" providerId="LiveId" clId="{9B25C996-43DF-41CA-87AD-2118B0E06485}" dt="2022-08-24T12:46:48.109" v="737" actId="26606"/>
          <ac:spMkLst>
            <pc:docMk/>
            <pc:sldMk cId="2788335158" sldId="266"/>
            <ac:spMk id="2" creationId="{197BFF93-B303-1436-E222-5BFE00222170}"/>
          </ac:spMkLst>
        </pc:spChg>
        <pc:spChg chg="mod">
          <ac:chgData name="Jon Dallmeyer" userId="9c266e496c4e69be" providerId="LiveId" clId="{9B25C996-43DF-41CA-87AD-2118B0E06485}" dt="2022-08-24T12:46:48.109" v="737" actId="26606"/>
          <ac:spMkLst>
            <pc:docMk/>
            <pc:sldMk cId="2788335158" sldId="266"/>
            <ac:spMk id="3" creationId="{542ECC1F-A460-C791-C966-7DCA0A1A49F8}"/>
          </ac:spMkLst>
        </pc:spChg>
        <pc:spChg chg="add del">
          <ac:chgData name="Jon Dallmeyer" userId="9c266e496c4e69be" providerId="LiveId" clId="{9B25C996-43DF-41CA-87AD-2118B0E06485}" dt="2022-08-24T12:37:09.428" v="147" actId="26606"/>
          <ac:spMkLst>
            <pc:docMk/>
            <pc:sldMk cId="2788335158" sldId="266"/>
            <ac:spMk id="11" creationId="{A99FE660-E3DF-47E7-962D-66C6F6CE0D81}"/>
          </ac:spMkLst>
        </pc:spChg>
        <pc:spChg chg="add del">
          <ac:chgData name="Jon Dallmeyer" userId="9c266e496c4e69be" providerId="LiveId" clId="{9B25C996-43DF-41CA-87AD-2118B0E06485}" dt="2022-08-24T12:37:09.428" v="147" actId="26606"/>
          <ac:spMkLst>
            <pc:docMk/>
            <pc:sldMk cId="2788335158" sldId="266"/>
            <ac:spMk id="13" creationId="{38C29FEE-8E8F-43D5-AD23-EB4060B4D943}"/>
          </ac:spMkLst>
        </pc:spChg>
        <pc:spChg chg="add del">
          <ac:chgData name="Jon Dallmeyer" userId="9c266e496c4e69be" providerId="LiveId" clId="{9B25C996-43DF-41CA-87AD-2118B0E06485}" dt="2022-08-24T12:37:09.425" v="146" actId="26606"/>
          <ac:spMkLst>
            <pc:docMk/>
            <pc:sldMk cId="2788335158" sldId="266"/>
            <ac:spMk id="18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37:09.425" v="146" actId="26606"/>
          <ac:spMkLst>
            <pc:docMk/>
            <pc:sldMk cId="2788335158" sldId="266"/>
            <ac:spMk id="20" creationId="{867D4867-5BA7-4462-B2F6-A23F4A622AA7}"/>
          </ac:spMkLst>
        </pc:spChg>
        <pc:spChg chg="add del">
          <ac:chgData name="Jon Dallmeyer" userId="9c266e496c4e69be" providerId="LiveId" clId="{9B25C996-43DF-41CA-87AD-2118B0E06485}" dt="2022-08-24T12:46:48.109" v="737" actId="26606"/>
          <ac:spMkLst>
            <pc:docMk/>
            <pc:sldMk cId="2788335158" sldId="266"/>
            <ac:spMk id="22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46:48.109" v="737" actId="26606"/>
          <ac:spMkLst>
            <pc:docMk/>
            <pc:sldMk cId="2788335158" sldId="266"/>
            <ac:spMk id="23" creationId="{867D4867-5BA7-4462-B2F6-A23F4A622AA7}"/>
          </ac:spMkLst>
        </pc:spChg>
        <pc:spChg chg="add">
          <ac:chgData name="Jon Dallmeyer" userId="9c266e496c4e69be" providerId="LiveId" clId="{9B25C996-43DF-41CA-87AD-2118B0E06485}" dt="2022-08-24T12:46:48.109" v="737" actId="26606"/>
          <ac:spMkLst>
            <pc:docMk/>
            <pc:sldMk cId="2788335158" sldId="266"/>
            <ac:spMk id="28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46:48.109" v="737" actId="26606"/>
          <ac:spMkLst>
            <pc:docMk/>
            <pc:sldMk cId="2788335158" sldId="266"/>
            <ac:spMk id="30" creationId="{867D4867-5BA7-4462-B2F6-A23F4A622AA7}"/>
          </ac:spMkLst>
        </pc:spChg>
        <pc:picChg chg="mod ord">
          <ac:chgData name="Jon Dallmeyer" userId="9c266e496c4e69be" providerId="LiveId" clId="{9B25C996-43DF-41CA-87AD-2118B0E06485}" dt="2022-08-24T12:46:48.109" v="737" actId="26606"/>
          <ac:picMkLst>
            <pc:docMk/>
            <pc:sldMk cId="2788335158" sldId="266"/>
            <ac:picMk id="6" creationId="{DEBD79FF-97F0-A381-8DB4-EA76AA62F271}"/>
          </ac:picMkLst>
        </pc:picChg>
      </pc:sldChg>
      <pc:sldChg chg="addSp delSp modSp mod">
        <pc:chgData name="Jon Dallmeyer" userId="9c266e496c4e69be" providerId="LiveId" clId="{9B25C996-43DF-41CA-87AD-2118B0E06485}" dt="2022-08-24T12:37:03.552" v="144" actId="26606"/>
        <pc:sldMkLst>
          <pc:docMk/>
          <pc:sldMk cId="1832721980" sldId="267"/>
        </pc:sldMkLst>
        <pc:spChg chg="mod">
          <ac:chgData name="Jon Dallmeyer" userId="9c266e496c4e69be" providerId="LiveId" clId="{9B25C996-43DF-41CA-87AD-2118B0E06485}" dt="2022-08-24T12:37:03.552" v="144" actId="26606"/>
          <ac:spMkLst>
            <pc:docMk/>
            <pc:sldMk cId="1832721980" sldId="267"/>
            <ac:spMk id="2" creationId="{0DC45081-07BE-5180-9246-6356F13E8816}"/>
          </ac:spMkLst>
        </pc:spChg>
        <pc:spChg chg="mod">
          <ac:chgData name="Jon Dallmeyer" userId="9c266e496c4e69be" providerId="LiveId" clId="{9B25C996-43DF-41CA-87AD-2118B0E06485}" dt="2022-08-24T12:37:03.552" v="144" actId="26606"/>
          <ac:spMkLst>
            <pc:docMk/>
            <pc:sldMk cId="1832721980" sldId="267"/>
            <ac:spMk id="4" creationId="{7EC98701-D6B0-4608-19AE-404E535806F4}"/>
          </ac:spMkLst>
        </pc:spChg>
        <pc:spChg chg="add del">
          <ac:chgData name="Jon Dallmeyer" userId="9c266e496c4e69be" providerId="LiveId" clId="{9B25C996-43DF-41CA-87AD-2118B0E06485}" dt="2022-08-24T12:37:03.552" v="144" actId="26606"/>
          <ac:spMkLst>
            <pc:docMk/>
            <pc:sldMk cId="1832721980" sldId="267"/>
            <ac:spMk id="11" creationId="{6515FC82-3453-4CBE-8895-4CCFF339529E}"/>
          </ac:spMkLst>
        </pc:spChg>
        <pc:spChg chg="add del">
          <ac:chgData name="Jon Dallmeyer" userId="9c266e496c4e69be" providerId="LiveId" clId="{9B25C996-43DF-41CA-87AD-2118B0E06485}" dt="2022-08-24T12:37:03.552" v="144" actId="26606"/>
          <ac:spMkLst>
            <pc:docMk/>
            <pc:sldMk cId="1832721980" sldId="267"/>
            <ac:spMk id="13" creationId="{C5FD847B-65C0-4027-8DFC-70CB424514F8}"/>
          </ac:spMkLst>
        </pc:spChg>
        <pc:spChg chg="add del">
          <ac:chgData name="Jon Dallmeyer" userId="9c266e496c4e69be" providerId="LiveId" clId="{9B25C996-43DF-41CA-87AD-2118B0E06485}" dt="2022-08-24T12:37:03.548" v="143" actId="26606"/>
          <ac:spMkLst>
            <pc:docMk/>
            <pc:sldMk cId="1832721980" sldId="267"/>
            <ac:spMk id="18" creationId="{6515FC82-3453-4CBE-8895-4CCFF339529E}"/>
          </ac:spMkLst>
        </pc:spChg>
        <pc:spChg chg="add del">
          <ac:chgData name="Jon Dallmeyer" userId="9c266e496c4e69be" providerId="LiveId" clId="{9B25C996-43DF-41CA-87AD-2118B0E06485}" dt="2022-08-24T12:37:03.548" v="143" actId="26606"/>
          <ac:spMkLst>
            <pc:docMk/>
            <pc:sldMk cId="1832721980" sldId="267"/>
            <ac:spMk id="20" creationId="{C5FD847B-65C0-4027-8DFC-70CB424514F8}"/>
          </ac:spMkLst>
        </pc:spChg>
        <pc:spChg chg="add">
          <ac:chgData name="Jon Dallmeyer" userId="9c266e496c4e69be" providerId="LiveId" clId="{9B25C996-43DF-41CA-87AD-2118B0E06485}" dt="2022-08-24T12:37:03.552" v="144" actId="26606"/>
          <ac:spMkLst>
            <pc:docMk/>
            <pc:sldMk cId="1832721980" sldId="267"/>
            <ac:spMk id="22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37:03.552" v="144" actId="26606"/>
          <ac:spMkLst>
            <pc:docMk/>
            <pc:sldMk cId="1832721980" sldId="267"/>
            <ac:spMk id="23" creationId="{867D4867-5BA7-4462-B2F6-A23F4A622AA7}"/>
          </ac:spMkLst>
        </pc:spChg>
        <pc:picChg chg="mod">
          <ac:chgData name="Jon Dallmeyer" userId="9c266e496c4e69be" providerId="LiveId" clId="{9B25C996-43DF-41CA-87AD-2118B0E06485}" dt="2022-08-24T12:37:03.552" v="144" actId="26606"/>
          <ac:picMkLst>
            <pc:docMk/>
            <pc:sldMk cId="1832721980" sldId="267"/>
            <ac:picMk id="6" creationId="{CF40BB45-C82C-A3D7-7F4F-6D844F5698D8}"/>
          </ac:picMkLst>
        </pc:picChg>
      </pc:sldChg>
      <pc:sldChg chg="addSp delSp modSp mod">
        <pc:chgData name="Jon Dallmeyer" userId="9c266e496c4e69be" providerId="LiveId" clId="{9B25C996-43DF-41CA-87AD-2118B0E06485}" dt="2022-08-24T12:46:55.615" v="738" actId="26606"/>
        <pc:sldMkLst>
          <pc:docMk/>
          <pc:sldMk cId="2310609764" sldId="268"/>
        </pc:sldMkLst>
        <pc:spChg chg="mod">
          <ac:chgData name="Jon Dallmeyer" userId="9c266e496c4e69be" providerId="LiveId" clId="{9B25C996-43DF-41CA-87AD-2118B0E06485}" dt="2022-08-24T12:46:55.615" v="738" actId="26606"/>
          <ac:spMkLst>
            <pc:docMk/>
            <pc:sldMk cId="2310609764" sldId="268"/>
            <ac:spMk id="2" creationId="{9114C5E3-2A19-5400-6532-92AA9208A34B}"/>
          </ac:spMkLst>
        </pc:spChg>
        <pc:spChg chg="mod">
          <ac:chgData name="Jon Dallmeyer" userId="9c266e496c4e69be" providerId="LiveId" clId="{9B25C996-43DF-41CA-87AD-2118B0E06485}" dt="2022-08-24T12:46:55.615" v="738" actId="26606"/>
          <ac:spMkLst>
            <pc:docMk/>
            <pc:sldMk cId="2310609764" sldId="268"/>
            <ac:spMk id="4" creationId="{D4B85991-1B81-4002-13C8-EE85DD881C35}"/>
          </ac:spMkLst>
        </pc:spChg>
        <pc:spChg chg="del">
          <ac:chgData name="Jon Dallmeyer" userId="9c266e496c4e69be" providerId="LiveId" clId="{9B25C996-43DF-41CA-87AD-2118B0E06485}" dt="2022-08-24T12:37:49.070" v="154" actId="26606"/>
          <ac:spMkLst>
            <pc:docMk/>
            <pc:sldMk cId="2310609764" sldId="268"/>
            <ac:spMk id="11" creationId="{A99FE660-E3DF-47E7-962D-66C6F6CE0D81}"/>
          </ac:spMkLst>
        </pc:spChg>
        <pc:spChg chg="del">
          <ac:chgData name="Jon Dallmeyer" userId="9c266e496c4e69be" providerId="LiveId" clId="{9B25C996-43DF-41CA-87AD-2118B0E06485}" dt="2022-08-24T12:37:49.070" v="154" actId="26606"/>
          <ac:spMkLst>
            <pc:docMk/>
            <pc:sldMk cId="2310609764" sldId="268"/>
            <ac:spMk id="13" creationId="{38C29FEE-8E8F-43D5-AD23-EB4060B4D943}"/>
          </ac:spMkLst>
        </pc:spChg>
        <pc:spChg chg="add del">
          <ac:chgData name="Jon Dallmeyer" userId="9c266e496c4e69be" providerId="LiveId" clId="{9B25C996-43DF-41CA-87AD-2118B0E06485}" dt="2022-08-24T12:46:55.615" v="738" actId="26606"/>
          <ac:spMkLst>
            <pc:docMk/>
            <pc:sldMk cId="2310609764" sldId="268"/>
            <ac:spMk id="18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46:55.615" v="738" actId="26606"/>
          <ac:spMkLst>
            <pc:docMk/>
            <pc:sldMk cId="2310609764" sldId="268"/>
            <ac:spMk id="20" creationId="{867D4867-5BA7-4462-B2F6-A23F4A622AA7}"/>
          </ac:spMkLst>
        </pc:spChg>
        <pc:spChg chg="add">
          <ac:chgData name="Jon Dallmeyer" userId="9c266e496c4e69be" providerId="LiveId" clId="{9B25C996-43DF-41CA-87AD-2118B0E06485}" dt="2022-08-24T12:46:55.615" v="738" actId="26606"/>
          <ac:spMkLst>
            <pc:docMk/>
            <pc:sldMk cId="2310609764" sldId="268"/>
            <ac:spMk id="25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46:55.615" v="738" actId="26606"/>
          <ac:spMkLst>
            <pc:docMk/>
            <pc:sldMk cId="2310609764" sldId="268"/>
            <ac:spMk id="27" creationId="{867D4867-5BA7-4462-B2F6-A23F4A622AA7}"/>
          </ac:spMkLst>
        </pc:spChg>
        <pc:picChg chg="mod ord">
          <ac:chgData name="Jon Dallmeyer" userId="9c266e496c4e69be" providerId="LiveId" clId="{9B25C996-43DF-41CA-87AD-2118B0E06485}" dt="2022-08-24T12:46:55.615" v="738" actId="26606"/>
          <ac:picMkLst>
            <pc:docMk/>
            <pc:sldMk cId="2310609764" sldId="268"/>
            <ac:picMk id="6" creationId="{AF68079B-5EDA-522E-7E97-C1A4AC87DEB5}"/>
          </ac:picMkLst>
        </pc:picChg>
      </pc:sldChg>
      <pc:sldChg chg="addSp delSp modSp mod">
        <pc:chgData name="Jon Dallmeyer" userId="9c266e496c4e69be" providerId="LiveId" clId="{9B25C996-43DF-41CA-87AD-2118B0E06485}" dt="2022-08-24T12:47:00.398" v="739" actId="26606"/>
        <pc:sldMkLst>
          <pc:docMk/>
          <pc:sldMk cId="3726627878" sldId="269"/>
        </pc:sldMkLst>
        <pc:spChg chg="mod">
          <ac:chgData name="Jon Dallmeyer" userId="9c266e496c4e69be" providerId="LiveId" clId="{9B25C996-43DF-41CA-87AD-2118B0E06485}" dt="2022-08-24T12:47:00.398" v="739" actId="26606"/>
          <ac:spMkLst>
            <pc:docMk/>
            <pc:sldMk cId="3726627878" sldId="269"/>
            <ac:spMk id="2" creationId="{7DF11455-73EA-2ECE-ED5D-81B69B3BD822}"/>
          </ac:spMkLst>
        </pc:spChg>
        <pc:spChg chg="mod ord">
          <ac:chgData name="Jon Dallmeyer" userId="9c266e496c4e69be" providerId="LiveId" clId="{9B25C996-43DF-41CA-87AD-2118B0E06485}" dt="2022-08-24T12:47:00.398" v="739" actId="26606"/>
          <ac:spMkLst>
            <pc:docMk/>
            <pc:sldMk cId="3726627878" sldId="269"/>
            <ac:spMk id="3" creationId="{2444F6BD-17AB-F1A6-ECA6-704FD327603E}"/>
          </ac:spMkLst>
        </pc:spChg>
        <pc:spChg chg="del">
          <ac:chgData name="Jon Dallmeyer" userId="9c266e496c4e69be" providerId="LiveId" clId="{9B25C996-43DF-41CA-87AD-2118B0E06485}" dt="2022-08-24T12:37:51.498" v="155" actId="26606"/>
          <ac:spMkLst>
            <pc:docMk/>
            <pc:sldMk cId="3726627878" sldId="269"/>
            <ac:spMk id="11" creationId="{6515FC82-3453-4CBE-8895-4CCFF339529E}"/>
          </ac:spMkLst>
        </pc:spChg>
        <pc:spChg chg="del">
          <ac:chgData name="Jon Dallmeyer" userId="9c266e496c4e69be" providerId="LiveId" clId="{9B25C996-43DF-41CA-87AD-2118B0E06485}" dt="2022-08-24T12:37:51.498" v="155" actId="26606"/>
          <ac:spMkLst>
            <pc:docMk/>
            <pc:sldMk cId="3726627878" sldId="269"/>
            <ac:spMk id="13" creationId="{C5FD847B-65C0-4027-8DFC-70CB424514F8}"/>
          </ac:spMkLst>
        </pc:spChg>
        <pc:spChg chg="add del">
          <ac:chgData name="Jon Dallmeyer" userId="9c266e496c4e69be" providerId="LiveId" clId="{9B25C996-43DF-41CA-87AD-2118B0E06485}" dt="2022-08-24T12:47:00.398" v="739" actId="26606"/>
          <ac:spMkLst>
            <pc:docMk/>
            <pc:sldMk cId="3726627878" sldId="269"/>
            <ac:spMk id="18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47:00.398" v="739" actId="26606"/>
          <ac:spMkLst>
            <pc:docMk/>
            <pc:sldMk cId="3726627878" sldId="269"/>
            <ac:spMk id="20" creationId="{867D4867-5BA7-4462-B2F6-A23F4A622AA7}"/>
          </ac:spMkLst>
        </pc:spChg>
        <pc:spChg chg="add">
          <ac:chgData name="Jon Dallmeyer" userId="9c266e496c4e69be" providerId="LiveId" clId="{9B25C996-43DF-41CA-87AD-2118B0E06485}" dt="2022-08-24T12:47:00.398" v="739" actId="26606"/>
          <ac:spMkLst>
            <pc:docMk/>
            <pc:sldMk cId="3726627878" sldId="269"/>
            <ac:spMk id="25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47:00.398" v="739" actId="26606"/>
          <ac:spMkLst>
            <pc:docMk/>
            <pc:sldMk cId="3726627878" sldId="269"/>
            <ac:spMk id="27" creationId="{867D4867-5BA7-4462-B2F6-A23F4A622AA7}"/>
          </ac:spMkLst>
        </pc:spChg>
        <pc:picChg chg="mod">
          <ac:chgData name="Jon Dallmeyer" userId="9c266e496c4e69be" providerId="LiveId" clId="{9B25C996-43DF-41CA-87AD-2118B0E06485}" dt="2022-08-24T12:47:00.398" v="739" actId="26606"/>
          <ac:picMkLst>
            <pc:docMk/>
            <pc:sldMk cId="3726627878" sldId="269"/>
            <ac:picMk id="6" creationId="{C5D4912E-1694-9365-9C61-E24E7BED2275}"/>
          </ac:picMkLst>
        </pc:picChg>
      </pc:sldChg>
      <pc:sldChg chg="addSp delSp modSp mod">
        <pc:chgData name="Jon Dallmeyer" userId="9c266e496c4e69be" providerId="LiveId" clId="{9B25C996-43DF-41CA-87AD-2118B0E06485}" dt="2022-08-24T12:37:54.972" v="156" actId="26606"/>
        <pc:sldMkLst>
          <pc:docMk/>
          <pc:sldMk cId="3132286615" sldId="270"/>
        </pc:sldMkLst>
        <pc:spChg chg="mod">
          <ac:chgData name="Jon Dallmeyer" userId="9c266e496c4e69be" providerId="LiveId" clId="{9B25C996-43DF-41CA-87AD-2118B0E06485}" dt="2022-08-24T12:37:54.972" v="156" actId="26606"/>
          <ac:spMkLst>
            <pc:docMk/>
            <pc:sldMk cId="3132286615" sldId="270"/>
            <ac:spMk id="2" creationId="{771445F6-C660-3283-BB1E-F3696F00B7B7}"/>
          </ac:spMkLst>
        </pc:spChg>
        <pc:spChg chg="mod">
          <ac:chgData name="Jon Dallmeyer" userId="9c266e496c4e69be" providerId="LiveId" clId="{9B25C996-43DF-41CA-87AD-2118B0E06485}" dt="2022-08-24T12:37:54.972" v="156" actId="26606"/>
          <ac:spMkLst>
            <pc:docMk/>
            <pc:sldMk cId="3132286615" sldId="270"/>
            <ac:spMk id="4" creationId="{4A139961-1B4B-6D48-4401-0ABB41A36C5E}"/>
          </ac:spMkLst>
        </pc:spChg>
        <pc:spChg chg="del">
          <ac:chgData name="Jon Dallmeyer" userId="9c266e496c4e69be" providerId="LiveId" clId="{9B25C996-43DF-41CA-87AD-2118B0E06485}" dt="2022-08-24T12:37:54.972" v="156" actId="26606"/>
          <ac:spMkLst>
            <pc:docMk/>
            <pc:sldMk cId="3132286615" sldId="270"/>
            <ac:spMk id="11" creationId="{A99FE660-E3DF-47E7-962D-66C6F6CE0D81}"/>
          </ac:spMkLst>
        </pc:spChg>
        <pc:spChg chg="del">
          <ac:chgData name="Jon Dallmeyer" userId="9c266e496c4e69be" providerId="LiveId" clId="{9B25C996-43DF-41CA-87AD-2118B0E06485}" dt="2022-08-24T12:37:54.972" v="156" actId="26606"/>
          <ac:spMkLst>
            <pc:docMk/>
            <pc:sldMk cId="3132286615" sldId="270"/>
            <ac:spMk id="13" creationId="{38C29FEE-8E8F-43D5-AD23-EB4060B4D943}"/>
          </ac:spMkLst>
        </pc:spChg>
        <pc:spChg chg="add">
          <ac:chgData name="Jon Dallmeyer" userId="9c266e496c4e69be" providerId="LiveId" clId="{9B25C996-43DF-41CA-87AD-2118B0E06485}" dt="2022-08-24T12:37:54.972" v="156" actId="26606"/>
          <ac:spMkLst>
            <pc:docMk/>
            <pc:sldMk cId="3132286615" sldId="270"/>
            <ac:spMk id="18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37:54.972" v="156" actId="26606"/>
          <ac:spMkLst>
            <pc:docMk/>
            <pc:sldMk cId="3132286615" sldId="270"/>
            <ac:spMk id="20" creationId="{867D4867-5BA7-4462-B2F6-A23F4A622AA7}"/>
          </ac:spMkLst>
        </pc:spChg>
        <pc:picChg chg="mod">
          <ac:chgData name="Jon Dallmeyer" userId="9c266e496c4e69be" providerId="LiveId" clId="{9B25C996-43DF-41CA-87AD-2118B0E06485}" dt="2022-08-24T12:37:54.972" v="156" actId="26606"/>
          <ac:picMkLst>
            <pc:docMk/>
            <pc:sldMk cId="3132286615" sldId="270"/>
            <ac:picMk id="6" creationId="{7E028366-1DC0-4B26-9020-C477E451BA14}"/>
          </ac:picMkLst>
        </pc:picChg>
      </pc:sldChg>
      <pc:sldChg chg="addSp delSp modSp mod">
        <pc:chgData name="Jon Dallmeyer" userId="9c266e496c4e69be" providerId="LiveId" clId="{9B25C996-43DF-41CA-87AD-2118B0E06485}" dt="2022-08-24T12:47:04.989" v="740" actId="26606"/>
        <pc:sldMkLst>
          <pc:docMk/>
          <pc:sldMk cId="1209076621" sldId="271"/>
        </pc:sldMkLst>
        <pc:spChg chg="mod">
          <ac:chgData name="Jon Dallmeyer" userId="9c266e496c4e69be" providerId="LiveId" clId="{9B25C996-43DF-41CA-87AD-2118B0E06485}" dt="2022-08-24T12:47:04.989" v="740" actId="26606"/>
          <ac:spMkLst>
            <pc:docMk/>
            <pc:sldMk cId="1209076621" sldId="271"/>
            <ac:spMk id="2" creationId="{A3762FBB-02AF-7F48-C78B-DC0C31223A61}"/>
          </ac:spMkLst>
        </pc:spChg>
        <pc:spChg chg="mod ord">
          <ac:chgData name="Jon Dallmeyer" userId="9c266e496c4e69be" providerId="LiveId" clId="{9B25C996-43DF-41CA-87AD-2118B0E06485}" dt="2022-08-24T12:47:04.989" v="740" actId="26606"/>
          <ac:spMkLst>
            <pc:docMk/>
            <pc:sldMk cId="1209076621" sldId="271"/>
            <ac:spMk id="3" creationId="{9FA298DB-3BF8-F834-7313-C8A39BCDA156}"/>
          </ac:spMkLst>
        </pc:spChg>
        <pc:spChg chg="del">
          <ac:chgData name="Jon Dallmeyer" userId="9c266e496c4e69be" providerId="LiveId" clId="{9B25C996-43DF-41CA-87AD-2118B0E06485}" dt="2022-08-24T12:37:59.326" v="157" actId="26606"/>
          <ac:spMkLst>
            <pc:docMk/>
            <pc:sldMk cId="1209076621" sldId="271"/>
            <ac:spMk id="11" creationId="{56533F40-045E-4E3D-9243-864CD4E58669}"/>
          </ac:spMkLst>
        </pc:spChg>
        <pc:spChg chg="del">
          <ac:chgData name="Jon Dallmeyer" userId="9c266e496c4e69be" providerId="LiveId" clId="{9B25C996-43DF-41CA-87AD-2118B0E06485}" dt="2022-08-24T12:37:59.326" v="157" actId="26606"/>
          <ac:spMkLst>
            <pc:docMk/>
            <pc:sldMk cId="1209076621" sldId="271"/>
            <ac:spMk id="13" creationId="{30402EC6-D845-41B3-BEBE-CB34D9BFEA60}"/>
          </ac:spMkLst>
        </pc:spChg>
        <pc:spChg chg="add del">
          <ac:chgData name="Jon Dallmeyer" userId="9c266e496c4e69be" providerId="LiveId" clId="{9B25C996-43DF-41CA-87AD-2118B0E06485}" dt="2022-08-24T12:47:04.989" v="740" actId="26606"/>
          <ac:spMkLst>
            <pc:docMk/>
            <pc:sldMk cId="1209076621" sldId="271"/>
            <ac:spMk id="18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47:04.989" v="740" actId="26606"/>
          <ac:spMkLst>
            <pc:docMk/>
            <pc:sldMk cId="1209076621" sldId="271"/>
            <ac:spMk id="20" creationId="{867D4867-5BA7-4462-B2F6-A23F4A622AA7}"/>
          </ac:spMkLst>
        </pc:spChg>
        <pc:spChg chg="add">
          <ac:chgData name="Jon Dallmeyer" userId="9c266e496c4e69be" providerId="LiveId" clId="{9B25C996-43DF-41CA-87AD-2118B0E06485}" dt="2022-08-24T12:47:04.989" v="740" actId="26606"/>
          <ac:spMkLst>
            <pc:docMk/>
            <pc:sldMk cId="1209076621" sldId="271"/>
            <ac:spMk id="25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47:04.989" v="740" actId="26606"/>
          <ac:spMkLst>
            <pc:docMk/>
            <pc:sldMk cId="1209076621" sldId="271"/>
            <ac:spMk id="27" creationId="{867D4867-5BA7-4462-B2F6-A23F4A622AA7}"/>
          </ac:spMkLst>
        </pc:spChg>
        <pc:picChg chg="mod">
          <ac:chgData name="Jon Dallmeyer" userId="9c266e496c4e69be" providerId="LiveId" clId="{9B25C996-43DF-41CA-87AD-2118B0E06485}" dt="2022-08-24T12:47:04.989" v="740" actId="26606"/>
          <ac:picMkLst>
            <pc:docMk/>
            <pc:sldMk cId="1209076621" sldId="271"/>
            <ac:picMk id="6" creationId="{89DC499F-F9F4-C39E-95D4-D7F66FCC0CC1}"/>
          </ac:picMkLst>
        </pc:picChg>
      </pc:sldChg>
      <pc:sldChg chg="addSp delSp modSp mod">
        <pc:chgData name="Jon Dallmeyer" userId="9c266e496c4e69be" providerId="LiveId" clId="{9B25C996-43DF-41CA-87AD-2118B0E06485}" dt="2022-08-24T12:38:03.055" v="158" actId="26606"/>
        <pc:sldMkLst>
          <pc:docMk/>
          <pc:sldMk cId="3127668637" sldId="272"/>
        </pc:sldMkLst>
        <pc:spChg chg="mod">
          <ac:chgData name="Jon Dallmeyer" userId="9c266e496c4e69be" providerId="LiveId" clId="{9B25C996-43DF-41CA-87AD-2118B0E06485}" dt="2022-08-24T12:38:03.055" v="158" actId="26606"/>
          <ac:spMkLst>
            <pc:docMk/>
            <pc:sldMk cId="3127668637" sldId="272"/>
            <ac:spMk id="2" creationId="{60826882-4BB0-6F4F-3EF8-24968200D820}"/>
          </ac:spMkLst>
        </pc:spChg>
        <pc:spChg chg="mod">
          <ac:chgData name="Jon Dallmeyer" userId="9c266e496c4e69be" providerId="LiveId" clId="{9B25C996-43DF-41CA-87AD-2118B0E06485}" dt="2022-08-24T12:38:03.055" v="158" actId="26606"/>
          <ac:spMkLst>
            <pc:docMk/>
            <pc:sldMk cId="3127668637" sldId="272"/>
            <ac:spMk id="4" creationId="{AF464D81-F99C-9862-CB7B-735F822BF1B3}"/>
          </ac:spMkLst>
        </pc:spChg>
        <pc:spChg chg="del">
          <ac:chgData name="Jon Dallmeyer" userId="9c266e496c4e69be" providerId="LiveId" clId="{9B25C996-43DF-41CA-87AD-2118B0E06485}" dt="2022-08-24T12:38:03.055" v="158" actId="26606"/>
          <ac:spMkLst>
            <pc:docMk/>
            <pc:sldMk cId="3127668637" sldId="272"/>
            <ac:spMk id="11" creationId="{DE6656AB-B8B3-4895-AD32-B928A43C4B1A}"/>
          </ac:spMkLst>
        </pc:spChg>
        <pc:spChg chg="del">
          <ac:chgData name="Jon Dallmeyer" userId="9c266e496c4e69be" providerId="LiveId" clId="{9B25C996-43DF-41CA-87AD-2118B0E06485}" dt="2022-08-24T12:38:03.055" v="158" actId="26606"/>
          <ac:spMkLst>
            <pc:docMk/>
            <pc:sldMk cId="3127668637" sldId="272"/>
            <ac:spMk id="13" creationId="{188BDAE2-5EE0-4B2F-9C9B-7E86A0B4C293}"/>
          </ac:spMkLst>
        </pc:spChg>
        <pc:spChg chg="add">
          <ac:chgData name="Jon Dallmeyer" userId="9c266e496c4e69be" providerId="LiveId" clId="{9B25C996-43DF-41CA-87AD-2118B0E06485}" dt="2022-08-24T12:38:03.055" v="158" actId="26606"/>
          <ac:spMkLst>
            <pc:docMk/>
            <pc:sldMk cId="3127668637" sldId="272"/>
            <ac:spMk id="18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38:03.055" v="158" actId="26606"/>
          <ac:spMkLst>
            <pc:docMk/>
            <pc:sldMk cId="3127668637" sldId="272"/>
            <ac:spMk id="20" creationId="{867D4867-5BA7-4462-B2F6-A23F4A622AA7}"/>
          </ac:spMkLst>
        </pc:spChg>
        <pc:picChg chg="mod">
          <ac:chgData name="Jon Dallmeyer" userId="9c266e496c4e69be" providerId="LiveId" clId="{9B25C996-43DF-41CA-87AD-2118B0E06485}" dt="2022-08-24T12:38:03.055" v="158" actId="26606"/>
          <ac:picMkLst>
            <pc:docMk/>
            <pc:sldMk cId="3127668637" sldId="272"/>
            <ac:picMk id="6" creationId="{E545DCCD-9A89-2020-3382-4A45E913999E}"/>
          </ac:picMkLst>
        </pc:picChg>
      </pc:sldChg>
      <pc:sldChg chg="addSp delSp modSp mod">
        <pc:chgData name="Jon Dallmeyer" userId="9c266e496c4e69be" providerId="LiveId" clId="{9B25C996-43DF-41CA-87AD-2118B0E06485}" dt="2022-08-24T12:38:07.643" v="159" actId="26606"/>
        <pc:sldMkLst>
          <pc:docMk/>
          <pc:sldMk cId="1685593536" sldId="273"/>
        </pc:sldMkLst>
        <pc:spChg chg="mod">
          <ac:chgData name="Jon Dallmeyer" userId="9c266e496c4e69be" providerId="LiveId" clId="{9B25C996-43DF-41CA-87AD-2118B0E06485}" dt="2022-08-24T12:38:07.643" v="159" actId="26606"/>
          <ac:spMkLst>
            <pc:docMk/>
            <pc:sldMk cId="1685593536" sldId="273"/>
            <ac:spMk id="2" creationId="{0F8271A3-46C9-5661-480A-7BC09E4402C9}"/>
          </ac:spMkLst>
        </pc:spChg>
        <pc:spChg chg="mod">
          <ac:chgData name="Jon Dallmeyer" userId="9c266e496c4e69be" providerId="LiveId" clId="{9B25C996-43DF-41CA-87AD-2118B0E06485}" dt="2022-08-24T12:38:07.643" v="159" actId="26606"/>
          <ac:spMkLst>
            <pc:docMk/>
            <pc:sldMk cId="1685593536" sldId="273"/>
            <ac:spMk id="3" creationId="{0F14DD55-A0FF-E090-734C-113CD5B24508}"/>
          </ac:spMkLst>
        </pc:spChg>
        <pc:spChg chg="del">
          <ac:chgData name="Jon Dallmeyer" userId="9c266e496c4e69be" providerId="LiveId" clId="{9B25C996-43DF-41CA-87AD-2118B0E06485}" dt="2022-08-24T12:38:07.643" v="159" actId="26606"/>
          <ac:spMkLst>
            <pc:docMk/>
            <pc:sldMk cId="1685593536" sldId="273"/>
            <ac:spMk id="21" creationId="{56533F40-045E-4E3D-9243-864CD4E58669}"/>
          </ac:spMkLst>
        </pc:spChg>
        <pc:spChg chg="del">
          <ac:chgData name="Jon Dallmeyer" userId="9c266e496c4e69be" providerId="LiveId" clId="{9B25C996-43DF-41CA-87AD-2118B0E06485}" dt="2022-08-24T12:38:07.643" v="159" actId="26606"/>
          <ac:spMkLst>
            <pc:docMk/>
            <pc:sldMk cId="1685593536" sldId="273"/>
            <ac:spMk id="22" creationId="{30402EC6-D845-41B3-BEBE-CB34D9BFEA60}"/>
          </ac:spMkLst>
        </pc:spChg>
        <pc:spChg chg="add">
          <ac:chgData name="Jon Dallmeyer" userId="9c266e496c4e69be" providerId="LiveId" clId="{9B25C996-43DF-41CA-87AD-2118B0E06485}" dt="2022-08-24T12:38:07.643" v="159" actId="26606"/>
          <ac:spMkLst>
            <pc:docMk/>
            <pc:sldMk cId="1685593536" sldId="273"/>
            <ac:spMk id="27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38:07.643" v="159" actId="26606"/>
          <ac:spMkLst>
            <pc:docMk/>
            <pc:sldMk cId="1685593536" sldId="273"/>
            <ac:spMk id="29" creationId="{867D4867-5BA7-4462-B2F6-A23F4A622AA7}"/>
          </ac:spMkLst>
        </pc:spChg>
        <pc:picChg chg="mod">
          <ac:chgData name="Jon Dallmeyer" userId="9c266e496c4e69be" providerId="LiveId" clId="{9B25C996-43DF-41CA-87AD-2118B0E06485}" dt="2022-08-24T12:38:07.643" v="159" actId="26606"/>
          <ac:picMkLst>
            <pc:docMk/>
            <pc:sldMk cId="1685593536" sldId="273"/>
            <ac:picMk id="6" creationId="{332175C7-C6C4-CB37-19DF-854BD272A78E}"/>
          </ac:picMkLst>
        </pc:picChg>
      </pc:sldChg>
      <pc:sldChg chg="addSp delSp modSp mod">
        <pc:chgData name="Jon Dallmeyer" userId="9c266e496c4e69be" providerId="LiveId" clId="{9B25C996-43DF-41CA-87AD-2118B0E06485}" dt="2022-08-24T12:47:09.739" v="741" actId="26606"/>
        <pc:sldMkLst>
          <pc:docMk/>
          <pc:sldMk cId="3745786471" sldId="274"/>
        </pc:sldMkLst>
        <pc:spChg chg="mod">
          <ac:chgData name="Jon Dallmeyer" userId="9c266e496c4e69be" providerId="LiveId" clId="{9B25C996-43DF-41CA-87AD-2118B0E06485}" dt="2022-08-24T12:47:09.739" v="741" actId="26606"/>
          <ac:spMkLst>
            <pc:docMk/>
            <pc:sldMk cId="3745786471" sldId="274"/>
            <ac:spMk id="2" creationId="{0B8485DB-DDB9-1AF9-5CDE-F6D761EFA739}"/>
          </ac:spMkLst>
        </pc:spChg>
        <pc:spChg chg="mod">
          <ac:chgData name="Jon Dallmeyer" userId="9c266e496c4e69be" providerId="LiveId" clId="{9B25C996-43DF-41CA-87AD-2118B0E06485}" dt="2022-08-24T12:47:09.739" v="741" actId="26606"/>
          <ac:spMkLst>
            <pc:docMk/>
            <pc:sldMk cId="3745786471" sldId="274"/>
            <ac:spMk id="4" creationId="{165D4CD7-56E4-8B21-6BC4-543B0E87CA7D}"/>
          </ac:spMkLst>
        </pc:spChg>
        <pc:spChg chg="del">
          <ac:chgData name="Jon Dallmeyer" userId="9c266e496c4e69be" providerId="LiveId" clId="{9B25C996-43DF-41CA-87AD-2118B0E06485}" dt="2022-08-24T12:38:10.719" v="160" actId="26606"/>
          <ac:spMkLst>
            <pc:docMk/>
            <pc:sldMk cId="3745786471" sldId="274"/>
            <ac:spMk id="10" creationId="{DE6656AB-B8B3-4895-AD32-B928A43C4B1A}"/>
          </ac:spMkLst>
        </pc:spChg>
        <pc:spChg chg="del">
          <ac:chgData name="Jon Dallmeyer" userId="9c266e496c4e69be" providerId="LiveId" clId="{9B25C996-43DF-41CA-87AD-2118B0E06485}" dt="2022-08-24T12:38:10.719" v="160" actId="26606"/>
          <ac:spMkLst>
            <pc:docMk/>
            <pc:sldMk cId="3745786471" sldId="274"/>
            <ac:spMk id="12" creationId="{188BDAE2-5EE0-4B2F-9C9B-7E86A0B4C293}"/>
          </ac:spMkLst>
        </pc:spChg>
        <pc:spChg chg="add del">
          <ac:chgData name="Jon Dallmeyer" userId="9c266e496c4e69be" providerId="LiveId" clId="{9B25C996-43DF-41CA-87AD-2118B0E06485}" dt="2022-08-24T12:47:09.739" v="741" actId="26606"/>
          <ac:spMkLst>
            <pc:docMk/>
            <pc:sldMk cId="3745786471" sldId="274"/>
            <ac:spMk id="17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47:09.739" v="741" actId="26606"/>
          <ac:spMkLst>
            <pc:docMk/>
            <pc:sldMk cId="3745786471" sldId="274"/>
            <ac:spMk id="19" creationId="{867D4867-5BA7-4462-B2F6-A23F4A622AA7}"/>
          </ac:spMkLst>
        </pc:spChg>
        <pc:spChg chg="add">
          <ac:chgData name="Jon Dallmeyer" userId="9c266e496c4e69be" providerId="LiveId" clId="{9B25C996-43DF-41CA-87AD-2118B0E06485}" dt="2022-08-24T12:47:09.739" v="741" actId="26606"/>
          <ac:spMkLst>
            <pc:docMk/>
            <pc:sldMk cId="3745786471" sldId="274"/>
            <ac:spMk id="24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47:09.739" v="741" actId="26606"/>
          <ac:spMkLst>
            <pc:docMk/>
            <pc:sldMk cId="3745786471" sldId="274"/>
            <ac:spMk id="26" creationId="{867D4867-5BA7-4462-B2F6-A23F4A622AA7}"/>
          </ac:spMkLst>
        </pc:spChg>
        <pc:picChg chg="mod ord">
          <ac:chgData name="Jon Dallmeyer" userId="9c266e496c4e69be" providerId="LiveId" clId="{9B25C996-43DF-41CA-87AD-2118B0E06485}" dt="2022-08-24T12:47:09.739" v="741" actId="26606"/>
          <ac:picMkLst>
            <pc:docMk/>
            <pc:sldMk cId="3745786471" sldId="274"/>
            <ac:picMk id="5" creationId="{ECEFFF3D-7864-2C1A-5CCA-DC5AF6401D38}"/>
          </ac:picMkLst>
        </pc:picChg>
      </pc:sldChg>
      <pc:sldChg chg="addSp delSp modSp new mod setBg modClrScheme chgLayout">
        <pc:chgData name="Jon Dallmeyer" userId="9c266e496c4e69be" providerId="LiveId" clId="{9B25C996-43DF-41CA-87AD-2118B0E06485}" dt="2022-08-24T12:46:15.789" v="734" actId="26606"/>
        <pc:sldMkLst>
          <pc:docMk/>
          <pc:sldMk cId="3772064074" sldId="276"/>
        </pc:sldMkLst>
        <pc:spChg chg="add mod ord">
          <ac:chgData name="Jon Dallmeyer" userId="9c266e496c4e69be" providerId="LiveId" clId="{9B25C996-43DF-41CA-87AD-2118B0E06485}" dt="2022-08-24T12:46:15.789" v="734" actId="26606"/>
          <ac:spMkLst>
            <pc:docMk/>
            <pc:sldMk cId="3772064074" sldId="276"/>
            <ac:spMk id="3" creationId="{604969C4-863C-4A4B-A65B-3D7A84C1A8A8}"/>
          </ac:spMkLst>
        </pc:spChg>
        <pc:spChg chg="add mod ord">
          <ac:chgData name="Jon Dallmeyer" userId="9c266e496c4e69be" providerId="LiveId" clId="{9B25C996-43DF-41CA-87AD-2118B0E06485}" dt="2022-08-24T12:46:15.789" v="734" actId="26606"/>
          <ac:spMkLst>
            <pc:docMk/>
            <pc:sldMk cId="3772064074" sldId="276"/>
            <ac:spMk id="4" creationId="{5076D354-448A-1CD2-E7D4-FB9CC49414ED}"/>
          </ac:spMkLst>
        </pc:spChg>
        <pc:spChg chg="add del">
          <ac:chgData name="Jon Dallmeyer" userId="9c266e496c4e69be" providerId="LiveId" clId="{9B25C996-43DF-41CA-87AD-2118B0E06485}" dt="2022-08-24T12:46:15.789" v="734" actId="26606"/>
          <ac:spMkLst>
            <pc:docMk/>
            <pc:sldMk cId="3772064074" sldId="276"/>
            <ac:spMk id="9" creationId="{1660E788-AFA9-4A1B-9991-6AA74632A15B}"/>
          </ac:spMkLst>
        </pc:spChg>
        <pc:spChg chg="add del">
          <ac:chgData name="Jon Dallmeyer" userId="9c266e496c4e69be" providerId="LiveId" clId="{9B25C996-43DF-41CA-87AD-2118B0E06485}" dt="2022-08-24T12:46:15.789" v="734" actId="26606"/>
          <ac:spMkLst>
            <pc:docMk/>
            <pc:sldMk cId="3772064074" sldId="276"/>
            <ac:spMk id="11" creationId="{867D4867-5BA7-4462-B2F6-A23F4A622AA7}"/>
          </ac:spMkLst>
        </pc:spChg>
        <pc:spChg chg="add">
          <ac:chgData name="Jon Dallmeyer" userId="9c266e496c4e69be" providerId="LiveId" clId="{9B25C996-43DF-41CA-87AD-2118B0E06485}" dt="2022-08-24T12:46:15.789" v="734" actId="26606"/>
          <ac:spMkLst>
            <pc:docMk/>
            <pc:sldMk cId="3772064074" sldId="276"/>
            <ac:spMk id="16" creationId="{1660E788-AFA9-4A1B-9991-6AA74632A15B}"/>
          </ac:spMkLst>
        </pc:spChg>
        <pc:spChg chg="add">
          <ac:chgData name="Jon Dallmeyer" userId="9c266e496c4e69be" providerId="LiveId" clId="{9B25C996-43DF-41CA-87AD-2118B0E06485}" dt="2022-08-24T12:46:15.789" v="734" actId="26606"/>
          <ac:spMkLst>
            <pc:docMk/>
            <pc:sldMk cId="3772064074" sldId="276"/>
            <ac:spMk id="18" creationId="{867D4867-5BA7-4462-B2F6-A23F4A622AA7}"/>
          </ac:spMkLst>
        </pc:spChg>
        <pc:picChg chg="add mod ord">
          <ac:chgData name="Jon Dallmeyer" userId="9c266e496c4e69be" providerId="LiveId" clId="{9B25C996-43DF-41CA-87AD-2118B0E06485}" dt="2022-08-24T12:46:15.789" v="734" actId="26606"/>
          <ac:picMkLst>
            <pc:docMk/>
            <pc:sldMk cId="3772064074" sldId="276"/>
            <ac:picMk id="2" creationId="{C3248B2F-0924-830D-12A1-2C2E5B23F10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9E855-FE12-4FC1-8DA0-0602D0CB12A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8A7E2F-2DB5-42B1-82C0-27958F2B8B1E}">
      <dgm:prSet/>
      <dgm:spPr/>
      <dgm:t>
        <a:bodyPr/>
        <a:lstStyle/>
        <a:p>
          <a:r>
            <a:rPr lang="en-US"/>
            <a:t>Adult Education is a common want for the town regardless of age</a:t>
          </a:r>
        </a:p>
      </dgm:t>
    </dgm:pt>
    <dgm:pt modelId="{331DA023-94CB-41A4-9D09-0F79B2330E55}" type="parTrans" cxnId="{16FFCD1F-1EE8-43E0-A9A7-CF4810A494CE}">
      <dgm:prSet/>
      <dgm:spPr/>
      <dgm:t>
        <a:bodyPr/>
        <a:lstStyle/>
        <a:p>
          <a:endParaRPr lang="en-US"/>
        </a:p>
      </dgm:t>
    </dgm:pt>
    <dgm:pt modelId="{1E32B1DB-B4E2-4BEB-8A05-4A39B0F27668}" type="sibTrans" cxnId="{16FFCD1F-1EE8-43E0-A9A7-CF4810A494CE}">
      <dgm:prSet/>
      <dgm:spPr/>
      <dgm:t>
        <a:bodyPr/>
        <a:lstStyle/>
        <a:p>
          <a:endParaRPr lang="en-US"/>
        </a:p>
      </dgm:t>
    </dgm:pt>
    <dgm:pt modelId="{4A501BFE-121F-446C-B7FE-F5846CE55E05}">
      <dgm:prSet/>
      <dgm:spPr/>
      <dgm:t>
        <a:bodyPr/>
        <a:lstStyle/>
        <a:p>
          <a:r>
            <a:rPr lang="en-US"/>
            <a:t>CoA Portfolio is by far the most wanted service for senior respondents</a:t>
          </a:r>
        </a:p>
      </dgm:t>
    </dgm:pt>
    <dgm:pt modelId="{F7CB1242-7DEA-43FD-9AA2-878E8A8DC056}" type="parTrans" cxnId="{10B33F69-B9FB-46A4-9C87-111FF872BFE1}">
      <dgm:prSet/>
      <dgm:spPr/>
      <dgm:t>
        <a:bodyPr/>
        <a:lstStyle/>
        <a:p>
          <a:endParaRPr lang="en-US"/>
        </a:p>
      </dgm:t>
    </dgm:pt>
    <dgm:pt modelId="{C7FF3039-5FF9-4D96-898F-77E0F1C10AC9}" type="sibTrans" cxnId="{10B33F69-B9FB-46A4-9C87-111FF872BFE1}">
      <dgm:prSet/>
      <dgm:spPr/>
      <dgm:t>
        <a:bodyPr/>
        <a:lstStyle/>
        <a:p>
          <a:endParaRPr lang="en-US"/>
        </a:p>
      </dgm:t>
    </dgm:pt>
    <dgm:pt modelId="{27F97345-775E-4892-A234-2A9C603A4743}">
      <dgm:prSet/>
      <dgm:spPr/>
      <dgm:t>
        <a:bodyPr/>
        <a:lstStyle/>
        <a:p>
          <a:r>
            <a:rPr lang="en-US"/>
            <a:t>As Wareham Families age and grow, services related to leisure with children (grounds, social events) become more important</a:t>
          </a:r>
        </a:p>
      </dgm:t>
    </dgm:pt>
    <dgm:pt modelId="{65C7F479-E69F-41A1-AF77-1F5B5A699F2B}" type="parTrans" cxnId="{CEB00B81-CA29-4056-8975-A87598438575}">
      <dgm:prSet/>
      <dgm:spPr/>
      <dgm:t>
        <a:bodyPr/>
        <a:lstStyle/>
        <a:p>
          <a:endParaRPr lang="en-US"/>
        </a:p>
      </dgm:t>
    </dgm:pt>
    <dgm:pt modelId="{55C55CFB-C0C1-4C79-9E7E-F1E740074BB6}" type="sibTrans" cxnId="{CEB00B81-CA29-4056-8975-A87598438575}">
      <dgm:prSet/>
      <dgm:spPr/>
      <dgm:t>
        <a:bodyPr/>
        <a:lstStyle/>
        <a:p>
          <a:endParaRPr lang="en-US"/>
        </a:p>
      </dgm:t>
    </dgm:pt>
    <dgm:pt modelId="{F83C2B65-0F1F-4581-BAA5-99E50434FBBF}">
      <dgm:prSet/>
      <dgm:spPr/>
      <dgm:t>
        <a:bodyPr/>
        <a:lstStyle/>
        <a:p>
          <a:r>
            <a:rPr lang="en-US"/>
            <a:t>As Wareham seniors age, strong support services and activities become more important</a:t>
          </a:r>
        </a:p>
      </dgm:t>
    </dgm:pt>
    <dgm:pt modelId="{F492DA76-04DA-49CD-ABE4-8274BA1CD0D3}" type="parTrans" cxnId="{BD8CCCB5-9C78-4D78-8386-39A824CCFBAC}">
      <dgm:prSet/>
      <dgm:spPr/>
      <dgm:t>
        <a:bodyPr/>
        <a:lstStyle/>
        <a:p>
          <a:endParaRPr lang="en-US"/>
        </a:p>
      </dgm:t>
    </dgm:pt>
    <dgm:pt modelId="{4AA41932-9C6E-432A-8476-553E0DF940E0}" type="sibTrans" cxnId="{BD8CCCB5-9C78-4D78-8386-39A824CCFBAC}">
      <dgm:prSet/>
      <dgm:spPr/>
      <dgm:t>
        <a:bodyPr/>
        <a:lstStyle/>
        <a:p>
          <a:endParaRPr lang="en-US"/>
        </a:p>
      </dgm:t>
    </dgm:pt>
    <dgm:pt modelId="{75DD93F1-7428-47BE-8CA3-894353513706}">
      <dgm:prSet/>
      <dgm:spPr/>
      <dgm:t>
        <a:bodyPr/>
        <a:lstStyle/>
        <a:p>
          <a:r>
            <a:rPr lang="en-US"/>
            <a:t>Wareham residents want a robust and varied multi-generational community center regardless of how it is funded</a:t>
          </a:r>
        </a:p>
      </dgm:t>
    </dgm:pt>
    <dgm:pt modelId="{E31631D4-7617-4770-A8E0-0DA217BA3C34}" type="parTrans" cxnId="{A65E69EB-70A8-41FD-9BF4-A08196D42D9B}">
      <dgm:prSet/>
      <dgm:spPr/>
      <dgm:t>
        <a:bodyPr/>
        <a:lstStyle/>
        <a:p>
          <a:endParaRPr lang="en-US"/>
        </a:p>
      </dgm:t>
    </dgm:pt>
    <dgm:pt modelId="{8BFF0698-F43F-4BF9-85A7-0EFDE01119C2}" type="sibTrans" cxnId="{A65E69EB-70A8-41FD-9BF4-A08196D42D9B}">
      <dgm:prSet/>
      <dgm:spPr/>
      <dgm:t>
        <a:bodyPr/>
        <a:lstStyle/>
        <a:p>
          <a:endParaRPr lang="en-US"/>
        </a:p>
      </dgm:t>
    </dgm:pt>
    <dgm:pt modelId="{5DB9B8DD-7050-4DFA-8BB8-BF272A408D27}" type="pres">
      <dgm:prSet presAssocID="{4729E855-FE12-4FC1-8DA0-0602D0CB12A9}" presName="diagram" presStyleCnt="0">
        <dgm:presLayoutVars>
          <dgm:dir/>
          <dgm:resizeHandles val="exact"/>
        </dgm:presLayoutVars>
      </dgm:prSet>
      <dgm:spPr/>
    </dgm:pt>
    <dgm:pt modelId="{2A3995D8-F3EA-4224-9FBE-97989414DFD0}" type="pres">
      <dgm:prSet presAssocID="{7C8A7E2F-2DB5-42B1-82C0-27958F2B8B1E}" presName="node" presStyleLbl="node1" presStyleIdx="0" presStyleCnt="5">
        <dgm:presLayoutVars>
          <dgm:bulletEnabled val="1"/>
        </dgm:presLayoutVars>
      </dgm:prSet>
      <dgm:spPr/>
    </dgm:pt>
    <dgm:pt modelId="{B7332393-CE29-45EF-9C31-E3BA64E473E0}" type="pres">
      <dgm:prSet presAssocID="{1E32B1DB-B4E2-4BEB-8A05-4A39B0F27668}" presName="sibTrans" presStyleCnt="0"/>
      <dgm:spPr/>
    </dgm:pt>
    <dgm:pt modelId="{9DC9749A-1303-4604-84DF-1AB8A8CAB181}" type="pres">
      <dgm:prSet presAssocID="{4A501BFE-121F-446C-B7FE-F5846CE55E05}" presName="node" presStyleLbl="node1" presStyleIdx="1" presStyleCnt="5">
        <dgm:presLayoutVars>
          <dgm:bulletEnabled val="1"/>
        </dgm:presLayoutVars>
      </dgm:prSet>
      <dgm:spPr/>
    </dgm:pt>
    <dgm:pt modelId="{552258A1-5591-4A4B-A327-069FD15C4653}" type="pres">
      <dgm:prSet presAssocID="{C7FF3039-5FF9-4D96-898F-77E0F1C10AC9}" presName="sibTrans" presStyleCnt="0"/>
      <dgm:spPr/>
    </dgm:pt>
    <dgm:pt modelId="{9DB9B8E1-246F-4557-98F9-ED43A6C3B1F8}" type="pres">
      <dgm:prSet presAssocID="{27F97345-775E-4892-A234-2A9C603A4743}" presName="node" presStyleLbl="node1" presStyleIdx="2" presStyleCnt="5">
        <dgm:presLayoutVars>
          <dgm:bulletEnabled val="1"/>
        </dgm:presLayoutVars>
      </dgm:prSet>
      <dgm:spPr/>
    </dgm:pt>
    <dgm:pt modelId="{7C91D6BD-6220-4015-92A7-BDF6CCA0846D}" type="pres">
      <dgm:prSet presAssocID="{55C55CFB-C0C1-4C79-9E7E-F1E740074BB6}" presName="sibTrans" presStyleCnt="0"/>
      <dgm:spPr/>
    </dgm:pt>
    <dgm:pt modelId="{5B655199-35BE-4A8F-943F-DB335085A3D7}" type="pres">
      <dgm:prSet presAssocID="{F83C2B65-0F1F-4581-BAA5-99E50434FBBF}" presName="node" presStyleLbl="node1" presStyleIdx="3" presStyleCnt="5">
        <dgm:presLayoutVars>
          <dgm:bulletEnabled val="1"/>
        </dgm:presLayoutVars>
      </dgm:prSet>
      <dgm:spPr/>
    </dgm:pt>
    <dgm:pt modelId="{C737194B-AD31-44F8-80DB-24CB9439F68B}" type="pres">
      <dgm:prSet presAssocID="{4AA41932-9C6E-432A-8476-553E0DF940E0}" presName="sibTrans" presStyleCnt="0"/>
      <dgm:spPr/>
    </dgm:pt>
    <dgm:pt modelId="{E9B0BF9E-A5DA-45BB-B342-E78F0267DCDE}" type="pres">
      <dgm:prSet presAssocID="{75DD93F1-7428-47BE-8CA3-894353513706}" presName="node" presStyleLbl="node1" presStyleIdx="4" presStyleCnt="5">
        <dgm:presLayoutVars>
          <dgm:bulletEnabled val="1"/>
        </dgm:presLayoutVars>
      </dgm:prSet>
      <dgm:spPr/>
    </dgm:pt>
  </dgm:ptLst>
  <dgm:cxnLst>
    <dgm:cxn modelId="{16FFCD1F-1EE8-43E0-A9A7-CF4810A494CE}" srcId="{4729E855-FE12-4FC1-8DA0-0602D0CB12A9}" destId="{7C8A7E2F-2DB5-42B1-82C0-27958F2B8B1E}" srcOrd="0" destOrd="0" parTransId="{331DA023-94CB-41A4-9D09-0F79B2330E55}" sibTransId="{1E32B1DB-B4E2-4BEB-8A05-4A39B0F27668}"/>
    <dgm:cxn modelId="{D1620526-99B8-4855-B927-5B5675E40F63}" type="presOf" srcId="{75DD93F1-7428-47BE-8CA3-894353513706}" destId="{E9B0BF9E-A5DA-45BB-B342-E78F0267DCDE}" srcOrd="0" destOrd="0" presId="urn:microsoft.com/office/officeart/2005/8/layout/default"/>
    <dgm:cxn modelId="{7CBFC067-5C07-4C34-8CB3-788FAD221A21}" type="presOf" srcId="{4729E855-FE12-4FC1-8DA0-0602D0CB12A9}" destId="{5DB9B8DD-7050-4DFA-8BB8-BF272A408D27}" srcOrd="0" destOrd="0" presId="urn:microsoft.com/office/officeart/2005/8/layout/default"/>
    <dgm:cxn modelId="{A90CC667-1323-4BC0-96DD-09324BF84002}" type="presOf" srcId="{27F97345-775E-4892-A234-2A9C603A4743}" destId="{9DB9B8E1-246F-4557-98F9-ED43A6C3B1F8}" srcOrd="0" destOrd="0" presId="urn:microsoft.com/office/officeart/2005/8/layout/default"/>
    <dgm:cxn modelId="{10B33F69-B9FB-46A4-9C87-111FF872BFE1}" srcId="{4729E855-FE12-4FC1-8DA0-0602D0CB12A9}" destId="{4A501BFE-121F-446C-B7FE-F5846CE55E05}" srcOrd="1" destOrd="0" parTransId="{F7CB1242-7DEA-43FD-9AA2-878E8A8DC056}" sibTransId="{C7FF3039-5FF9-4D96-898F-77E0F1C10AC9}"/>
    <dgm:cxn modelId="{CEB00B81-CA29-4056-8975-A87598438575}" srcId="{4729E855-FE12-4FC1-8DA0-0602D0CB12A9}" destId="{27F97345-775E-4892-A234-2A9C603A4743}" srcOrd="2" destOrd="0" parTransId="{65C7F479-E69F-41A1-AF77-1F5B5A699F2B}" sibTransId="{55C55CFB-C0C1-4C79-9E7E-F1E740074BB6}"/>
    <dgm:cxn modelId="{86221EB4-071C-4D13-B846-4AA0DCD97445}" type="presOf" srcId="{F83C2B65-0F1F-4581-BAA5-99E50434FBBF}" destId="{5B655199-35BE-4A8F-943F-DB335085A3D7}" srcOrd="0" destOrd="0" presId="urn:microsoft.com/office/officeart/2005/8/layout/default"/>
    <dgm:cxn modelId="{BD8CCCB5-9C78-4D78-8386-39A824CCFBAC}" srcId="{4729E855-FE12-4FC1-8DA0-0602D0CB12A9}" destId="{F83C2B65-0F1F-4581-BAA5-99E50434FBBF}" srcOrd="3" destOrd="0" parTransId="{F492DA76-04DA-49CD-ABE4-8274BA1CD0D3}" sibTransId="{4AA41932-9C6E-432A-8476-553E0DF940E0}"/>
    <dgm:cxn modelId="{17B54ED9-BBCD-4987-9EDE-B3F63755143C}" type="presOf" srcId="{4A501BFE-121F-446C-B7FE-F5846CE55E05}" destId="{9DC9749A-1303-4604-84DF-1AB8A8CAB181}" srcOrd="0" destOrd="0" presId="urn:microsoft.com/office/officeart/2005/8/layout/default"/>
    <dgm:cxn modelId="{BC3076E2-0F0B-4A16-ABFD-78E456B74A8F}" type="presOf" srcId="{7C8A7E2F-2DB5-42B1-82C0-27958F2B8B1E}" destId="{2A3995D8-F3EA-4224-9FBE-97989414DFD0}" srcOrd="0" destOrd="0" presId="urn:microsoft.com/office/officeart/2005/8/layout/default"/>
    <dgm:cxn modelId="{A65E69EB-70A8-41FD-9BF4-A08196D42D9B}" srcId="{4729E855-FE12-4FC1-8DA0-0602D0CB12A9}" destId="{75DD93F1-7428-47BE-8CA3-894353513706}" srcOrd="4" destOrd="0" parTransId="{E31631D4-7617-4770-A8E0-0DA217BA3C34}" sibTransId="{8BFF0698-F43F-4BF9-85A7-0EFDE01119C2}"/>
    <dgm:cxn modelId="{322EAC54-0748-4E6B-9B1F-30BC3B25CAA9}" type="presParOf" srcId="{5DB9B8DD-7050-4DFA-8BB8-BF272A408D27}" destId="{2A3995D8-F3EA-4224-9FBE-97989414DFD0}" srcOrd="0" destOrd="0" presId="urn:microsoft.com/office/officeart/2005/8/layout/default"/>
    <dgm:cxn modelId="{2A96C186-0D64-4DC0-88EE-6F72610923E7}" type="presParOf" srcId="{5DB9B8DD-7050-4DFA-8BB8-BF272A408D27}" destId="{B7332393-CE29-45EF-9C31-E3BA64E473E0}" srcOrd="1" destOrd="0" presId="urn:microsoft.com/office/officeart/2005/8/layout/default"/>
    <dgm:cxn modelId="{993CB3F4-10FD-4BA0-BA00-7311EA073525}" type="presParOf" srcId="{5DB9B8DD-7050-4DFA-8BB8-BF272A408D27}" destId="{9DC9749A-1303-4604-84DF-1AB8A8CAB181}" srcOrd="2" destOrd="0" presId="urn:microsoft.com/office/officeart/2005/8/layout/default"/>
    <dgm:cxn modelId="{0C54D294-82E2-43F1-B3C1-F45798E0AC2A}" type="presParOf" srcId="{5DB9B8DD-7050-4DFA-8BB8-BF272A408D27}" destId="{552258A1-5591-4A4B-A327-069FD15C4653}" srcOrd="3" destOrd="0" presId="urn:microsoft.com/office/officeart/2005/8/layout/default"/>
    <dgm:cxn modelId="{3DDA17BD-5E94-479A-9B1B-4CDF175D67E0}" type="presParOf" srcId="{5DB9B8DD-7050-4DFA-8BB8-BF272A408D27}" destId="{9DB9B8E1-246F-4557-98F9-ED43A6C3B1F8}" srcOrd="4" destOrd="0" presId="urn:microsoft.com/office/officeart/2005/8/layout/default"/>
    <dgm:cxn modelId="{461396B4-EFC9-4CDE-A0AB-8F6DD16732A4}" type="presParOf" srcId="{5DB9B8DD-7050-4DFA-8BB8-BF272A408D27}" destId="{7C91D6BD-6220-4015-92A7-BDF6CCA0846D}" srcOrd="5" destOrd="0" presId="urn:microsoft.com/office/officeart/2005/8/layout/default"/>
    <dgm:cxn modelId="{F5FBC996-3CED-41EF-B7DD-0F96846C42B1}" type="presParOf" srcId="{5DB9B8DD-7050-4DFA-8BB8-BF272A408D27}" destId="{5B655199-35BE-4A8F-943F-DB335085A3D7}" srcOrd="6" destOrd="0" presId="urn:microsoft.com/office/officeart/2005/8/layout/default"/>
    <dgm:cxn modelId="{34B6A70C-9340-47FE-AA3C-B51C268CECBC}" type="presParOf" srcId="{5DB9B8DD-7050-4DFA-8BB8-BF272A408D27}" destId="{C737194B-AD31-44F8-80DB-24CB9439F68B}" srcOrd="7" destOrd="0" presId="urn:microsoft.com/office/officeart/2005/8/layout/default"/>
    <dgm:cxn modelId="{F6942287-6606-47C4-9BB6-2C1B517DAA9F}" type="presParOf" srcId="{5DB9B8DD-7050-4DFA-8BB8-BF272A408D27}" destId="{E9B0BF9E-A5DA-45BB-B342-E78F0267DC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DD75E-24A6-4126-9AE5-FB1FF3A4EAB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827D08-4E01-42E9-AA31-B28D85B52422}">
      <dgm:prSet/>
      <dgm:spPr/>
      <dgm:t>
        <a:bodyPr/>
        <a:lstStyle/>
        <a:p>
          <a:r>
            <a:rPr lang="en-US" dirty="0"/>
            <a:t>Sample </a:t>
          </a:r>
          <a:r>
            <a:rPr lang="en-US"/>
            <a:t>Size is around the </a:t>
          </a:r>
          <a:r>
            <a:rPr lang="en-US" dirty="0"/>
            <a:t>size of Town Meetings (~1.5% of Wareham Population of 23,000)</a:t>
          </a:r>
        </a:p>
      </dgm:t>
    </dgm:pt>
    <dgm:pt modelId="{6D7E8F5E-C000-4F2E-8511-3905BFFC1F7D}" type="parTrans" cxnId="{47284E72-8F49-4786-9CD0-55CDB04DF674}">
      <dgm:prSet/>
      <dgm:spPr/>
      <dgm:t>
        <a:bodyPr/>
        <a:lstStyle/>
        <a:p>
          <a:endParaRPr lang="en-US"/>
        </a:p>
      </dgm:t>
    </dgm:pt>
    <dgm:pt modelId="{19E7873B-630B-4E71-998C-95C48968302D}" type="sibTrans" cxnId="{47284E72-8F49-4786-9CD0-55CDB04DF674}">
      <dgm:prSet/>
      <dgm:spPr/>
      <dgm:t>
        <a:bodyPr/>
        <a:lstStyle/>
        <a:p>
          <a:endParaRPr lang="en-US"/>
        </a:p>
      </dgm:t>
    </dgm:pt>
    <dgm:pt modelId="{94989653-3C46-4E36-81B1-555F23CECD6D}">
      <dgm:prSet/>
      <dgm:spPr/>
      <dgm:t>
        <a:bodyPr/>
        <a:lstStyle/>
        <a:p>
          <a:r>
            <a:rPr lang="en-US" dirty="0"/>
            <a:t>Responses skew older, female, and upper income</a:t>
          </a:r>
        </a:p>
      </dgm:t>
    </dgm:pt>
    <dgm:pt modelId="{330EDB48-C84C-4601-92DE-3C1E560953C9}" type="parTrans" cxnId="{9DF66CD0-EF2D-4C6C-866F-C76B9C89137A}">
      <dgm:prSet/>
      <dgm:spPr/>
      <dgm:t>
        <a:bodyPr/>
        <a:lstStyle/>
        <a:p>
          <a:endParaRPr lang="en-US"/>
        </a:p>
      </dgm:t>
    </dgm:pt>
    <dgm:pt modelId="{D29F8F4F-2809-40C5-BDB3-B87F75FCDDA0}" type="sibTrans" cxnId="{9DF66CD0-EF2D-4C6C-866F-C76B9C89137A}">
      <dgm:prSet/>
      <dgm:spPr/>
      <dgm:t>
        <a:bodyPr/>
        <a:lstStyle/>
        <a:p>
          <a:endParaRPr lang="en-US"/>
        </a:p>
      </dgm:t>
    </dgm:pt>
    <dgm:pt modelId="{6486B28C-A865-48BD-8D72-26A3C55792AF}">
      <dgm:prSet/>
      <dgm:spPr/>
      <dgm:t>
        <a:bodyPr/>
        <a:lstStyle/>
        <a:p>
          <a:r>
            <a:rPr lang="en-US"/>
            <a:t>Some respondents did not feel comfortable sharing all the requested information (and that’s ok!)</a:t>
          </a:r>
        </a:p>
      </dgm:t>
    </dgm:pt>
    <dgm:pt modelId="{4FF314B5-F0BD-4E55-B586-F1BC3B4D3114}" type="parTrans" cxnId="{4A2C6436-0944-45FC-AD73-9727E10AFFFA}">
      <dgm:prSet/>
      <dgm:spPr/>
      <dgm:t>
        <a:bodyPr/>
        <a:lstStyle/>
        <a:p>
          <a:endParaRPr lang="en-US"/>
        </a:p>
      </dgm:t>
    </dgm:pt>
    <dgm:pt modelId="{79DBA1A8-8E1A-487A-8C27-EEAE118A5EC3}" type="sibTrans" cxnId="{4A2C6436-0944-45FC-AD73-9727E10AFFFA}">
      <dgm:prSet/>
      <dgm:spPr/>
      <dgm:t>
        <a:bodyPr/>
        <a:lstStyle/>
        <a:p>
          <a:endParaRPr lang="en-US"/>
        </a:p>
      </dgm:t>
    </dgm:pt>
    <dgm:pt modelId="{89D13214-4556-4A86-84D3-1EEAA1BB15EA}" type="pres">
      <dgm:prSet presAssocID="{06EDD75E-24A6-4126-9AE5-FB1FF3A4EAB3}" presName="vert0" presStyleCnt="0">
        <dgm:presLayoutVars>
          <dgm:dir/>
          <dgm:animOne val="branch"/>
          <dgm:animLvl val="lvl"/>
        </dgm:presLayoutVars>
      </dgm:prSet>
      <dgm:spPr/>
    </dgm:pt>
    <dgm:pt modelId="{A4F7C25F-EB37-461E-96B8-E702EAB2DED0}" type="pres">
      <dgm:prSet presAssocID="{F2827D08-4E01-42E9-AA31-B28D85B52422}" presName="thickLine" presStyleLbl="alignNode1" presStyleIdx="0" presStyleCnt="3"/>
      <dgm:spPr/>
    </dgm:pt>
    <dgm:pt modelId="{36D9F645-EBFC-41B1-957D-E48B047772EF}" type="pres">
      <dgm:prSet presAssocID="{F2827D08-4E01-42E9-AA31-B28D85B52422}" presName="horz1" presStyleCnt="0"/>
      <dgm:spPr/>
    </dgm:pt>
    <dgm:pt modelId="{B90B3552-04E8-4777-9108-2CF100C2CB43}" type="pres">
      <dgm:prSet presAssocID="{F2827D08-4E01-42E9-AA31-B28D85B52422}" presName="tx1" presStyleLbl="revTx" presStyleIdx="0" presStyleCnt="3"/>
      <dgm:spPr/>
    </dgm:pt>
    <dgm:pt modelId="{1CF32D99-21C8-4B38-B510-06668921F3B0}" type="pres">
      <dgm:prSet presAssocID="{F2827D08-4E01-42E9-AA31-B28D85B52422}" presName="vert1" presStyleCnt="0"/>
      <dgm:spPr/>
    </dgm:pt>
    <dgm:pt modelId="{9610DF20-E1AA-4D19-A2FB-309DCD8ADB4C}" type="pres">
      <dgm:prSet presAssocID="{94989653-3C46-4E36-81B1-555F23CECD6D}" presName="thickLine" presStyleLbl="alignNode1" presStyleIdx="1" presStyleCnt="3"/>
      <dgm:spPr/>
    </dgm:pt>
    <dgm:pt modelId="{F160CA4D-4D1A-4A0A-9D4D-80B768CC551D}" type="pres">
      <dgm:prSet presAssocID="{94989653-3C46-4E36-81B1-555F23CECD6D}" presName="horz1" presStyleCnt="0"/>
      <dgm:spPr/>
    </dgm:pt>
    <dgm:pt modelId="{432E0880-092C-4A1C-8753-43EF493E6921}" type="pres">
      <dgm:prSet presAssocID="{94989653-3C46-4E36-81B1-555F23CECD6D}" presName="tx1" presStyleLbl="revTx" presStyleIdx="1" presStyleCnt="3"/>
      <dgm:spPr/>
    </dgm:pt>
    <dgm:pt modelId="{F5D4BA3E-497C-4A91-AF12-6732AE9F4D3C}" type="pres">
      <dgm:prSet presAssocID="{94989653-3C46-4E36-81B1-555F23CECD6D}" presName="vert1" presStyleCnt="0"/>
      <dgm:spPr/>
    </dgm:pt>
    <dgm:pt modelId="{46FE5539-3497-4337-81CB-AF43B2BE97B1}" type="pres">
      <dgm:prSet presAssocID="{6486B28C-A865-48BD-8D72-26A3C55792AF}" presName="thickLine" presStyleLbl="alignNode1" presStyleIdx="2" presStyleCnt="3"/>
      <dgm:spPr/>
    </dgm:pt>
    <dgm:pt modelId="{CECE94B7-EFCF-4989-92AB-4EB5C4F2CADA}" type="pres">
      <dgm:prSet presAssocID="{6486B28C-A865-48BD-8D72-26A3C55792AF}" presName="horz1" presStyleCnt="0"/>
      <dgm:spPr/>
    </dgm:pt>
    <dgm:pt modelId="{7E92F1EE-9D41-4441-9554-D6C1092C37EE}" type="pres">
      <dgm:prSet presAssocID="{6486B28C-A865-48BD-8D72-26A3C55792AF}" presName="tx1" presStyleLbl="revTx" presStyleIdx="2" presStyleCnt="3"/>
      <dgm:spPr/>
    </dgm:pt>
    <dgm:pt modelId="{BCACA368-6C0C-47CE-9F03-02750BAF4FE4}" type="pres">
      <dgm:prSet presAssocID="{6486B28C-A865-48BD-8D72-26A3C55792AF}" presName="vert1" presStyleCnt="0"/>
      <dgm:spPr/>
    </dgm:pt>
  </dgm:ptLst>
  <dgm:cxnLst>
    <dgm:cxn modelId="{76C48205-0788-4CA9-9FE8-CC1DB46A269A}" type="presOf" srcId="{06EDD75E-24A6-4126-9AE5-FB1FF3A4EAB3}" destId="{89D13214-4556-4A86-84D3-1EEAA1BB15EA}" srcOrd="0" destOrd="0" presId="urn:microsoft.com/office/officeart/2008/layout/LinedList"/>
    <dgm:cxn modelId="{EA3F191A-A924-42C7-AB9B-8FB739982390}" type="presOf" srcId="{6486B28C-A865-48BD-8D72-26A3C55792AF}" destId="{7E92F1EE-9D41-4441-9554-D6C1092C37EE}" srcOrd="0" destOrd="0" presId="urn:microsoft.com/office/officeart/2008/layout/LinedList"/>
    <dgm:cxn modelId="{4A2C6436-0944-45FC-AD73-9727E10AFFFA}" srcId="{06EDD75E-24A6-4126-9AE5-FB1FF3A4EAB3}" destId="{6486B28C-A865-48BD-8D72-26A3C55792AF}" srcOrd="2" destOrd="0" parTransId="{4FF314B5-F0BD-4E55-B586-F1BC3B4D3114}" sibTransId="{79DBA1A8-8E1A-487A-8C27-EEAE118A5EC3}"/>
    <dgm:cxn modelId="{47284E72-8F49-4786-9CD0-55CDB04DF674}" srcId="{06EDD75E-24A6-4126-9AE5-FB1FF3A4EAB3}" destId="{F2827D08-4E01-42E9-AA31-B28D85B52422}" srcOrd="0" destOrd="0" parTransId="{6D7E8F5E-C000-4F2E-8511-3905BFFC1F7D}" sibTransId="{19E7873B-630B-4E71-998C-95C48968302D}"/>
    <dgm:cxn modelId="{498216A5-F2AF-410C-B6FB-9BCE47F9EAC4}" type="presOf" srcId="{F2827D08-4E01-42E9-AA31-B28D85B52422}" destId="{B90B3552-04E8-4777-9108-2CF100C2CB43}" srcOrd="0" destOrd="0" presId="urn:microsoft.com/office/officeart/2008/layout/LinedList"/>
    <dgm:cxn modelId="{9DF66CD0-EF2D-4C6C-866F-C76B9C89137A}" srcId="{06EDD75E-24A6-4126-9AE5-FB1FF3A4EAB3}" destId="{94989653-3C46-4E36-81B1-555F23CECD6D}" srcOrd="1" destOrd="0" parTransId="{330EDB48-C84C-4601-92DE-3C1E560953C9}" sibTransId="{D29F8F4F-2809-40C5-BDB3-B87F75FCDDA0}"/>
    <dgm:cxn modelId="{985411FF-5F7B-41ED-8112-7C6E7E8B524A}" type="presOf" srcId="{94989653-3C46-4E36-81B1-555F23CECD6D}" destId="{432E0880-092C-4A1C-8753-43EF493E6921}" srcOrd="0" destOrd="0" presId="urn:microsoft.com/office/officeart/2008/layout/LinedList"/>
    <dgm:cxn modelId="{836BDCC5-5F5E-40F0-A239-F92FA0821394}" type="presParOf" srcId="{89D13214-4556-4A86-84D3-1EEAA1BB15EA}" destId="{A4F7C25F-EB37-461E-96B8-E702EAB2DED0}" srcOrd="0" destOrd="0" presId="urn:microsoft.com/office/officeart/2008/layout/LinedList"/>
    <dgm:cxn modelId="{BD830F2B-E284-4BA4-9461-A84E027FC2A0}" type="presParOf" srcId="{89D13214-4556-4A86-84D3-1EEAA1BB15EA}" destId="{36D9F645-EBFC-41B1-957D-E48B047772EF}" srcOrd="1" destOrd="0" presId="urn:microsoft.com/office/officeart/2008/layout/LinedList"/>
    <dgm:cxn modelId="{BDD865E4-6F03-425B-A374-F41ED67A6320}" type="presParOf" srcId="{36D9F645-EBFC-41B1-957D-E48B047772EF}" destId="{B90B3552-04E8-4777-9108-2CF100C2CB43}" srcOrd="0" destOrd="0" presId="urn:microsoft.com/office/officeart/2008/layout/LinedList"/>
    <dgm:cxn modelId="{91BF230B-63E5-4E3E-8C52-281FED74884C}" type="presParOf" srcId="{36D9F645-EBFC-41B1-957D-E48B047772EF}" destId="{1CF32D99-21C8-4B38-B510-06668921F3B0}" srcOrd="1" destOrd="0" presId="urn:microsoft.com/office/officeart/2008/layout/LinedList"/>
    <dgm:cxn modelId="{B57178A3-C6DC-4A18-9AAB-501397D28D92}" type="presParOf" srcId="{89D13214-4556-4A86-84D3-1EEAA1BB15EA}" destId="{9610DF20-E1AA-4D19-A2FB-309DCD8ADB4C}" srcOrd="2" destOrd="0" presId="urn:microsoft.com/office/officeart/2008/layout/LinedList"/>
    <dgm:cxn modelId="{0830E4E1-74B0-463F-B1AB-4F9991F93E52}" type="presParOf" srcId="{89D13214-4556-4A86-84D3-1EEAA1BB15EA}" destId="{F160CA4D-4D1A-4A0A-9D4D-80B768CC551D}" srcOrd="3" destOrd="0" presId="urn:microsoft.com/office/officeart/2008/layout/LinedList"/>
    <dgm:cxn modelId="{75E5B20B-E3D9-4156-846D-8F01E1011E4C}" type="presParOf" srcId="{F160CA4D-4D1A-4A0A-9D4D-80B768CC551D}" destId="{432E0880-092C-4A1C-8753-43EF493E6921}" srcOrd="0" destOrd="0" presId="urn:microsoft.com/office/officeart/2008/layout/LinedList"/>
    <dgm:cxn modelId="{A8F4F09C-EF21-4245-B5CD-0AC3CCC6ED20}" type="presParOf" srcId="{F160CA4D-4D1A-4A0A-9D4D-80B768CC551D}" destId="{F5D4BA3E-497C-4A91-AF12-6732AE9F4D3C}" srcOrd="1" destOrd="0" presId="urn:microsoft.com/office/officeart/2008/layout/LinedList"/>
    <dgm:cxn modelId="{4A476376-1EF5-42DD-9D9F-8284E8A39FF5}" type="presParOf" srcId="{89D13214-4556-4A86-84D3-1EEAA1BB15EA}" destId="{46FE5539-3497-4337-81CB-AF43B2BE97B1}" srcOrd="4" destOrd="0" presId="urn:microsoft.com/office/officeart/2008/layout/LinedList"/>
    <dgm:cxn modelId="{B060C699-E52D-4CE6-9DEF-F777518F1785}" type="presParOf" srcId="{89D13214-4556-4A86-84D3-1EEAA1BB15EA}" destId="{CECE94B7-EFCF-4989-92AB-4EB5C4F2CADA}" srcOrd="5" destOrd="0" presId="urn:microsoft.com/office/officeart/2008/layout/LinedList"/>
    <dgm:cxn modelId="{E87F8B95-D811-434A-A0B9-0D17377EDF8A}" type="presParOf" srcId="{CECE94B7-EFCF-4989-92AB-4EB5C4F2CADA}" destId="{7E92F1EE-9D41-4441-9554-D6C1092C37EE}" srcOrd="0" destOrd="0" presId="urn:microsoft.com/office/officeart/2008/layout/LinedList"/>
    <dgm:cxn modelId="{242300A2-D4E4-403F-86F9-191197CF7A32}" type="presParOf" srcId="{CECE94B7-EFCF-4989-92AB-4EB5C4F2CADA}" destId="{BCACA368-6C0C-47CE-9F03-02750BAF4F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995D8-F3EA-4224-9FBE-97989414DFD0}">
      <dsp:nvSpPr>
        <dsp:cNvPr id="0" name=""/>
        <dsp:cNvSpPr/>
      </dsp:nvSpPr>
      <dsp:spPr>
        <a:xfrm>
          <a:off x="1306750" y="353"/>
          <a:ext cx="2390030" cy="1434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Adult Education is a common want for the town regardless of age</a:t>
          </a:r>
        </a:p>
      </dsp:txBody>
      <dsp:txXfrm>
        <a:off x="1306750" y="353"/>
        <a:ext cx="2390030" cy="1434018"/>
      </dsp:txXfrm>
    </dsp:sp>
    <dsp:sp modelId="{9DC9749A-1303-4604-84DF-1AB8A8CAB181}">
      <dsp:nvSpPr>
        <dsp:cNvPr id="0" name=""/>
        <dsp:cNvSpPr/>
      </dsp:nvSpPr>
      <dsp:spPr>
        <a:xfrm>
          <a:off x="3935784" y="353"/>
          <a:ext cx="2390030" cy="14340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CoA Portfolio is by far the most wanted service for senior respondents</a:t>
          </a:r>
        </a:p>
      </dsp:txBody>
      <dsp:txXfrm>
        <a:off x="3935784" y="353"/>
        <a:ext cx="2390030" cy="1434018"/>
      </dsp:txXfrm>
    </dsp:sp>
    <dsp:sp modelId="{9DB9B8E1-246F-4557-98F9-ED43A6C3B1F8}">
      <dsp:nvSpPr>
        <dsp:cNvPr id="0" name=""/>
        <dsp:cNvSpPr/>
      </dsp:nvSpPr>
      <dsp:spPr>
        <a:xfrm>
          <a:off x="6564818" y="353"/>
          <a:ext cx="2390030" cy="1434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 Wareham Families age and grow, services related to leisure with children (grounds, social events) become more important</a:t>
          </a:r>
        </a:p>
      </dsp:txBody>
      <dsp:txXfrm>
        <a:off x="6564818" y="353"/>
        <a:ext cx="2390030" cy="1434018"/>
      </dsp:txXfrm>
    </dsp:sp>
    <dsp:sp modelId="{5B655199-35BE-4A8F-943F-DB335085A3D7}">
      <dsp:nvSpPr>
        <dsp:cNvPr id="0" name=""/>
        <dsp:cNvSpPr/>
      </dsp:nvSpPr>
      <dsp:spPr>
        <a:xfrm>
          <a:off x="2621267" y="1673375"/>
          <a:ext cx="2390030" cy="14340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 Wareham seniors age, strong support services and activities become more important</a:t>
          </a:r>
        </a:p>
      </dsp:txBody>
      <dsp:txXfrm>
        <a:off x="2621267" y="1673375"/>
        <a:ext cx="2390030" cy="1434018"/>
      </dsp:txXfrm>
    </dsp:sp>
    <dsp:sp modelId="{E9B0BF9E-A5DA-45BB-B342-E78F0267DCDE}">
      <dsp:nvSpPr>
        <dsp:cNvPr id="0" name=""/>
        <dsp:cNvSpPr/>
      </dsp:nvSpPr>
      <dsp:spPr>
        <a:xfrm>
          <a:off x="5250301" y="1673375"/>
          <a:ext cx="2390030" cy="14340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Wareham residents want a robust and varied multi-generational community center regardless of how it is funded</a:t>
          </a:r>
        </a:p>
      </dsp:txBody>
      <dsp:txXfrm>
        <a:off x="5250301" y="1673375"/>
        <a:ext cx="2390030" cy="1434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7C25F-EB37-461E-96B8-E702EAB2DED0}">
      <dsp:nvSpPr>
        <dsp:cNvPr id="0" name=""/>
        <dsp:cNvSpPr/>
      </dsp:nvSpPr>
      <dsp:spPr>
        <a:xfrm>
          <a:off x="0" y="2406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B3552-04E8-4777-9108-2CF100C2CB43}">
      <dsp:nvSpPr>
        <dsp:cNvPr id="0" name=""/>
        <dsp:cNvSpPr/>
      </dsp:nvSpPr>
      <dsp:spPr>
        <a:xfrm>
          <a:off x="0" y="2406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Sample </a:t>
          </a:r>
          <a:r>
            <a:rPr lang="en-US" sz="2800" kern="1200"/>
            <a:t>Size is around the </a:t>
          </a:r>
          <a:r>
            <a:rPr lang="en-US" sz="2800" kern="1200" dirty="0"/>
            <a:t>size of Town Meetings (~1.5% of Wareham Population of 23,000)</a:t>
          </a:r>
        </a:p>
      </dsp:txBody>
      <dsp:txXfrm>
        <a:off x="0" y="2406"/>
        <a:ext cx="5607050" cy="1640929"/>
      </dsp:txXfrm>
    </dsp:sp>
    <dsp:sp modelId="{9610DF20-E1AA-4D19-A2FB-309DCD8ADB4C}">
      <dsp:nvSpPr>
        <dsp:cNvPr id="0" name=""/>
        <dsp:cNvSpPr/>
      </dsp:nvSpPr>
      <dsp:spPr>
        <a:xfrm>
          <a:off x="0" y="1643335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E0880-092C-4A1C-8753-43EF493E6921}">
      <dsp:nvSpPr>
        <dsp:cNvPr id="0" name=""/>
        <dsp:cNvSpPr/>
      </dsp:nvSpPr>
      <dsp:spPr>
        <a:xfrm>
          <a:off x="0" y="1643335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Responses skew older, female, and upper income</a:t>
          </a:r>
        </a:p>
      </dsp:txBody>
      <dsp:txXfrm>
        <a:off x="0" y="1643335"/>
        <a:ext cx="5607050" cy="1640929"/>
      </dsp:txXfrm>
    </dsp:sp>
    <dsp:sp modelId="{46FE5539-3497-4337-81CB-AF43B2BE97B1}">
      <dsp:nvSpPr>
        <dsp:cNvPr id="0" name=""/>
        <dsp:cNvSpPr/>
      </dsp:nvSpPr>
      <dsp:spPr>
        <a:xfrm>
          <a:off x="0" y="3284264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2F1EE-9D41-4441-9554-D6C1092C37EE}">
      <dsp:nvSpPr>
        <dsp:cNvPr id="0" name=""/>
        <dsp:cNvSpPr/>
      </dsp:nvSpPr>
      <dsp:spPr>
        <a:xfrm>
          <a:off x="0" y="3284264"/>
          <a:ext cx="5607050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Some respondents did not feel comfortable sharing all the requested information (and that’s ok!)</a:t>
          </a:r>
        </a:p>
      </dsp:txBody>
      <dsp:txXfrm>
        <a:off x="0" y="3284264"/>
        <a:ext cx="5607050" cy="1640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98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8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1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0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2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8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3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8094007-38BB-4800-8A05-23A241F27A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CCD62CC-5DA8-4FC0-9A33-6C8530D77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6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5EDFD-DA3D-0EA6-63B4-54DEBF8F3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en-US"/>
              <a:t>Decas Community Center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CB224-FD70-3FDF-566E-6824ED009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Analysis of Results</a:t>
            </a:r>
          </a:p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Decas School Steering Committee</a:t>
            </a:r>
          </a:p>
          <a:p>
            <a:pPr algn="r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Completed 8/24/2022</a:t>
            </a:r>
          </a:p>
        </p:txBody>
      </p:sp>
    </p:spTree>
    <p:extLst>
      <p:ext uri="{BB962C8B-B14F-4D97-AF65-F5344CB8AC3E}">
        <p14:creationId xmlns:p14="http://schemas.microsoft.com/office/powerpoint/2010/main" val="417558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45081-07BE-5180-9246-6356F13E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Households With Elders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98701-D6B0-4608-19AE-404E5358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Adult Ed, Council on Aging, SHINE, VA Services are the most popular services</a:t>
            </a:r>
          </a:p>
          <a:p>
            <a:r>
              <a:rPr lang="en-US">
                <a:solidFill>
                  <a:schemeClr val="bg1"/>
                </a:solidFill>
              </a:rPr>
              <a:t>Wareham Seniors want access to activities that are rewarding and help them thrive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40BB45-C82C-A3D7-7F4F-6D844F5698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7763" y="783759"/>
            <a:ext cx="6250769" cy="51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1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4C5E3-2A19-5400-6532-92AA9208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Notional Household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85991-1B81-4002-13C8-EE85DD881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Using 2020 Census Data, a typical Wareham household is constructed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2.3 household size with children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$55,000 to $75,000 income</a:t>
            </a:r>
          </a:p>
          <a:p>
            <a:r>
              <a:rPr lang="en-US">
                <a:solidFill>
                  <a:schemeClr val="bg1"/>
                </a:solidFill>
              </a:rPr>
              <a:t>Filtering the responses to match these characteristics reveal that the interests would closely match the Households with Children responses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68079B-5EDA-522E-7E97-C1A4AC87DE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7763" y="783604"/>
            <a:ext cx="6250769" cy="51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0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11455-73EA-2ECE-ED5D-81B69B3B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Social Needs of Wareham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D4912E-1694-9365-9C61-E24E7BED22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468" y="780917"/>
            <a:ext cx="6250769" cy="51352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F6BD-17AB-F1A6-ECA6-704FD3276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455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Reponses are almost evenly divided on having sufficient childcare available</a:t>
            </a:r>
          </a:p>
          <a:p>
            <a:r>
              <a:rPr lang="en-US">
                <a:solidFill>
                  <a:schemeClr val="bg1"/>
                </a:solidFill>
              </a:rPr>
              <a:t>Respondents report difficulty accessing social services and getting transportation</a:t>
            </a:r>
          </a:p>
          <a:p>
            <a:r>
              <a:rPr lang="en-US">
                <a:solidFill>
                  <a:schemeClr val="bg1"/>
                </a:solidFill>
              </a:rPr>
              <a:t>Some families report food, housing, or utility insecurity</a:t>
            </a:r>
          </a:p>
        </p:txBody>
      </p:sp>
    </p:spTree>
    <p:extLst>
      <p:ext uri="{BB962C8B-B14F-4D97-AF65-F5344CB8AC3E}">
        <p14:creationId xmlns:p14="http://schemas.microsoft.com/office/powerpoint/2010/main" val="3726627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445F6-C660-3283-BB1E-F3696F00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Insufficient Childcare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028366-1DC0-4B26-9020-C477E451BA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468" y="782743"/>
            <a:ext cx="6250769" cy="51316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39961-1B4B-6D48-4401-0ABB41A3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55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Adult Ed, Social Events, and Grounds are again the most wanted services</a:t>
            </a:r>
          </a:p>
          <a:p>
            <a:r>
              <a:rPr lang="en-US">
                <a:solidFill>
                  <a:schemeClr val="bg1"/>
                </a:solidFill>
              </a:rPr>
              <a:t>Wareham families want to learn new things and enjoy greenspaces with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313228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62FBB-02AF-7F48-C78B-DC0C3122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Insufficient Eldercare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DC499F-F9F4-C39E-95D4-D7F66FCC0C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468" y="780785"/>
            <a:ext cx="6250769" cy="5135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298DB-3BF8-F834-7313-C8A39BCDA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455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Adult Ed, Cooking Classes, Social Events, Grounds, and CoA Portfolio are the most wanted services</a:t>
            </a:r>
          </a:p>
          <a:p>
            <a:r>
              <a:rPr lang="en-US">
                <a:solidFill>
                  <a:schemeClr val="bg1"/>
                </a:solidFill>
              </a:rPr>
              <a:t>Wareham Seniors want a robust and accessible CoA and opportunities to learn/try new things</a:t>
            </a:r>
          </a:p>
        </p:txBody>
      </p:sp>
    </p:spTree>
    <p:extLst>
      <p:ext uri="{BB962C8B-B14F-4D97-AF65-F5344CB8AC3E}">
        <p14:creationId xmlns:p14="http://schemas.microsoft.com/office/powerpoint/2010/main" val="120907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26882-4BB0-6F4F-3EF8-24968200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Serious Social Need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45DCCD-9A89-2020-3382-4A45E91399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468" y="772720"/>
            <a:ext cx="6250769" cy="515169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64D81-F99C-9862-CB7B-735F822BF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55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Serious Social Need is defined as having answered “Yes” to one of the insecurity questions</a:t>
            </a:r>
          </a:p>
          <a:p>
            <a:r>
              <a:rPr lang="en-US">
                <a:solidFill>
                  <a:schemeClr val="bg1"/>
                </a:solidFill>
              </a:rPr>
              <a:t>Adult Ed, After School Care, Social Events, Grounds, and Disability Services are the most wanted services</a:t>
            </a:r>
          </a:p>
          <a:p>
            <a:r>
              <a:rPr lang="en-US">
                <a:solidFill>
                  <a:schemeClr val="bg1"/>
                </a:solidFill>
              </a:rPr>
              <a:t>Wareham families in need want access to support structures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12766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271A3-46C9-5661-480A-7BC09E44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Word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DD55-A0FF-E090-734C-113CD5B24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“Why do you feel that way?”</a:t>
            </a:r>
          </a:p>
          <a:p>
            <a:r>
              <a:rPr lang="en-US">
                <a:solidFill>
                  <a:schemeClr val="bg1"/>
                </a:solidFill>
              </a:rPr>
              <a:t>Most common words: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Center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Town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Community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Building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Need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Senior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2175C7-C6C4-CB37-19DF-854BD272A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485DB-DDB9-1AF9-5CDE-F6D761EFA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Word Cloud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D4CD7-56E4-8B21-6BC4-543B0E87C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“Final Comments”</a:t>
            </a:r>
          </a:p>
          <a:p>
            <a:r>
              <a:rPr lang="en-US">
                <a:solidFill>
                  <a:schemeClr val="bg1"/>
                </a:solidFill>
              </a:rPr>
              <a:t>Most common words: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People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Needs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Wareham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Town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Community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Center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EFFF3D-7864-2C1A-5CCA-DC5AF6401D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86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E14A-F725-DC9B-2BF9-FEFD291C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Key Findings</a:t>
            </a:r>
            <a:endParaRPr lang="en-US" dirty="0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EFB9229C-9F27-C93A-2C5D-5870F979E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917500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45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8352E-6C4C-68C8-BD5C-142B808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Limitations of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C22B53-A391-F942-9517-7F25DABD4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812870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340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EBA31-8C0D-A0BF-8FE0-530A0E57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B0F206-15B6-4F32-9E5A-F82DA366C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/>
              <a:t>Survey was designed to answer a few questions:</a:t>
            </a:r>
          </a:p>
          <a:p>
            <a:pPr lvl="1"/>
            <a:r>
              <a:rPr lang="en-US"/>
              <a:t>Do you support the community center proposal?</a:t>
            </a:r>
          </a:p>
          <a:p>
            <a:pPr lvl="1"/>
            <a:r>
              <a:rPr lang="en-US"/>
              <a:t>Do you understand how it will be funded?</a:t>
            </a:r>
          </a:p>
          <a:p>
            <a:pPr lvl="1"/>
            <a:r>
              <a:rPr lang="en-US"/>
              <a:t>What services or activities would you use at the community center?</a:t>
            </a:r>
          </a:p>
          <a:p>
            <a:pPr lvl="1"/>
            <a:r>
              <a:rPr lang="en-US"/>
              <a:t>What social needs could be met by having a community center?</a:t>
            </a:r>
          </a:p>
          <a:p>
            <a:r>
              <a:rPr lang="en-US"/>
              <a:t>The survey ran June and July and was accessible via the Decas Steering Committee town webpage</a:t>
            </a:r>
          </a:p>
          <a:p>
            <a:r>
              <a:rPr lang="en-US"/>
              <a:t>354 answers were received (2 via paper responses at Decas Foundation events)</a:t>
            </a:r>
          </a:p>
        </p:txBody>
      </p:sp>
    </p:spTree>
    <p:extLst>
      <p:ext uri="{BB962C8B-B14F-4D97-AF65-F5344CB8AC3E}">
        <p14:creationId xmlns:p14="http://schemas.microsoft.com/office/powerpoint/2010/main" val="410345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6E6C9-E0FC-E370-7F07-35D690B8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Do you Support the Proposal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9B3CD7-4893-4043-84A5-519729B30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75% of respondents support or strongly support the community center proposal</a:t>
            </a:r>
          </a:p>
          <a:p>
            <a:r>
              <a:rPr lang="en-US">
                <a:solidFill>
                  <a:schemeClr val="bg1"/>
                </a:solidFill>
              </a:rPr>
              <a:t>14% of respondents oppose or strongly oppose proposal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8AF682-C263-2DCC-AEC6-CF1269CE5C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5297763" y="800002"/>
            <a:ext cx="6250769" cy="50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6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761741-B196-0DD9-284B-BA89166A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Distribution of Support By Sex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ACB5D3-A456-084F-15E9-8A0813C1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786030"/>
            <a:ext cx="6250769" cy="5125072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94B2D30-8907-F771-6DD5-40DD3A0A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55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Women responded the most to the survey</a:t>
            </a:r>
          </a:p>
          <a:p>
            <a:r>
              <a:rPr lang="en-US" dirty="0">
                <a:solidFill>
                  <a:schemeClr val="bg1"/>
                </a:solidFill>
              </a:rPr>
              <a:t>Women were the most supportive of the Community Center proposal</a:t>
            </a:r>
          </a:p>
        </p:txBody>
      </p:sp>
    </p:spTree>
    <p:extLst>
      <p:ext uri="{BB962C8B-B14F-4D97-AF65-F5344CB8AC3E}">
        <p14:creationId xmlns:p14="http://schemas.microsoft.com/office/powerpoint/2010/main" val="300303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4969C4-863C-4A4B-A65B-3D7A84C1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Distribution of support By Age Ranges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C3248B2F-0924-830D-12A1-2C2E5B23F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791544"/>
            <a:ext cx="6250769" cy="51140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6D354-448A-1CD2-E7D4-FB9CC4941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55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People aged 65+ responded the most to the survey</a:t>
            </a:r>
          </a:p>
          <a:p>
            <a:r>
              <a:rPr lang="en-US" dirty="0">
                <a:solidFill>
                  <a:schemeClr val="bg1"/>
                </a:solidFill>
              </a:rPr>
              <a:t>People aged 65+ were also the most supportive of the Community Center proposal</a:t>
            </a:r>
          </a:p>
        </p:txBody>
      </p:sp>
    </p:spTree>
    <p:extLst>
      <p:ext uri="{BB962C8B-B14F-4D97-AF65-F5344CB8AC3E}">
        <p14:creationId xmlns:p14="http://schemas.microsoft.com/office/powerpoint/2010/main" val="377206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467C2-B86B-8CF9-8F1D-4D17593A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Services And Activities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7430EC1-1A5F-2D94-BAC1-D8DB93C4B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Most Popular Overall: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Adult education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CoA Portfolio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Grounds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Social Events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Cooking Classes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292BC-852F-7B03-D079-7C42D2AD51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7763" y="775150"/>
            <a:ext cx="6250769" cy="51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81A24-AE1E-F555-D7F2-46F0EB91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Services and Activities By Age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&lt; 48 Years 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B8AFD-C396-5DA6-9EE5-A955D4313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>
                <a:solidFill>
                  <a:schemeClr val="bg1"/>
                </a:solidFill>
              </a:rPr>
              <a:t>Several items showed increasing interest as age groups increased: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Adult education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Child-care related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Grounds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Social Events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Coworking Space</a:t>
            </a:r>
          </a:p>
          <a:p>
            <a:r>
              <a:rPr lang="en-US" sz="1700">
                <a:solidFill>
                  <a:schemeClr val="bg1"/>
                </a:solidFill>
              </a:rPr>
              <a:t>Younger families want things to do together and to improve their own skills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D282304-AD7C-DD53-2C5C-CD2E0011F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5297763" y="794530"/>
            <a:ext cx="6250769" cy="51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49744-43FA-3631-F5EC-994B4485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Services and Activities By Age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&gt; 49 Years 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44AC4-A49E-44CB-E26E-782D9F8C6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CoA portfolio interest surged</a:t>
            </a:r>
          </a:p>
          <a:p>
            <a:r>
              <a:rPr lang="en-US">
                <a:solidFill>
                  <a:schemeClr val="bg1"/>
                </a:solidFill>
              </a:rPr>
              <a:t>Adult Education interest increased</a:t>
            </a:r>
          </a:p>
          <a:p>
            <a:r>
              <a:rPr lang="en-US">
                <a:solidFill>
                  <a:schemeClr val="bg1"/>
                </a:solidFill>
              </a:rPr>
              <a:t>Interest in Grounds and Social Events decreased</a:t>
            </a:r>
          </a:p>
          <a:p>
            <a:r>
              <a:rPr lang="en-US">
                <a:solidFill>
                  <a:schemeClr val="bg1"/>
                </a:solidFill>
              </a:rPr>
              <a:t>Wareham Seniors want a robust CoA program with rewarding ways to spend their time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D02939-3778-EE7F-C685-596EE5C68C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5297763" y="787645"/>
            <a:ext cx="6250769" cy="51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BFF93-B303-1436-E222-5BFE0022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Households With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ECC1F-A460-C791-C966-7DCA0A1A4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Grounds, Social Events, After-School Care, and Adult Ed are the most popular services</a:t>
            </a:r>
          </a:p>
          <a:p>
            <a:r>
              <a:rPr lang="en-US">
                <a:solidFill>
                  <a:schemeClr val="bg1"/>
                </a:solidFill>
              </a:rPr>
              <a:t>Wareham families want to learn, work, and play at a Decas Community Center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BD79FF-97F0-A381-8DB4-EA76AA62F2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7763" y="780722"/>
            <a:ext cx="6250769" cy="51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51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105</TotalTime>
  <Words>688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Parcel</vt:lpstr>
      <vt:lpstr>Decas Community Center Survey</vt:lpstr>
      <vt:lpstr>Background</vt:lpstr>
      <vt:lpstr>Do you Support the Proposal</vt:lpstr>
      <vt:lpstr>Distribution of Support By Sex</vt:lpstr>
      <vt:lpstr>Distribution of support By Age Ranges</vt:lpstr>
      <vt:lpstr>Services And Activities</vt:lpstr>
      <vt:lpstr>Services and Activities By Age &lt; 48 Years Old</vt:lpstr>
      <vt:lpstr>Services and Activities By Age &gt; 49 Years Old</vt:lpstr>
      <vt:lpstr>Households With Children</vt:lpstr>
      <vt:lpstr>Households With Elders</vt:lpstr>
      <vt:lpstr>Notional Household</vt:lpstr>
      <vt:lpstr>Social Needs of Wareham</vt:lpstr>
      <vt:lpstr>Insufficient Childcare</vt:lpstr>
      <vt:lpstr>Insufficient Eldercare</vt:lpstr>
      <vt:lpstr>Serious Social Need</vt:lpstr>
      <vt:lpstr>Word Cloud</vt:lpstr>
      <vt:lpstr>Word Cloud</vt:lpstr>
      <vt:lpstr>Key Findings</vt:lpstr>
      <vt:lpstr>Limitations of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Decas Community Survey</dc:title>
  <dc:creator>Jon Dallmeyer</dc:creator>
  <cp:lastModifiedBy>Jon Dallmeyer</cp:lastModifiedBy>
  <cp:revision>2</cp:revision>
  <dcterms:created xsi:type="dcterms:W3CDTF">2022-08-08T18:00:32Z</dcterms:created>
  <dcterms:modified xsi:type="dcterms:W3CDTF">2022-08-24T12:47:53Z</dcterms:modified>
</cp:coreProperties>
</file>