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276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CA2C-29AD-4D60-BF6A-17EC3EE66436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F3727-D509-49AE-B99A-DAC381615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4DFD-12DC-4447-A77B-08264D757D9D}" type="datetimeFigureOut">
              <a:rPr lang="en-US" smtClean="0"/>
              <a:pPr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B69B-6FA5-4EC7-AE2E-FDBE79305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Stormwater</a:t>
            </a:r>
            <a:r>
              <a:rPr lang="en-US" dirty="0"/>
              <a:t> </a:t>
            </a:r>
            <a:r>
              <a:rPr lang="en-US" dirty="0" err="1"/>
              <a:t>Ponding</a:t>
            </a:r>
            <a:r>
              <a:rPr lang="en-US" dirty="0"/>
              <a:t> at the Friary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Proposed Maritime Haven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61056A6B-94CE-4BC8-9279-9B8BACD6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Robinwood Rd., </a:t>
            </a:r>
            <a:br>
              <a:rPr lang="en-US" dirty="0"/>
            </a:br>
            <a:r>
              <a:rPr lang="en-US" dirty="0"/>
              <a:t>at Main Entrance Gate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407D93-4C6E-4580-888A-2A3E0D47E1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491648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9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From the Botelho home at 52 Robinwood Rd., SW border of Friary property, looking NW behind the garage/gatehouse and across entrance roadway. </a:t>
            </a:r>
          </a:p>
        </p:txBody>
      </p:sp>
      <p:pic>
        <p:nvPicPr>
          <p:cNvPr id="5" name="Content Placeholder 4" descr="FRIARY RAIN PHOTO BOTELHO 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86000" y="1676400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the Botelho home at 52 Robinwood Rd., South border of Friary property.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Looking at Friary building. </a:t>
            </a:r>
            <a:endParaRPr lang="en-US" dirty="0"/>
          </a:p>
        </p:txBody>
      </p:sp>
      <p:pic>
        <p:nvPicPr>
          <p:cNvPr id="5" name="Content Placeholder 4" descr="FRIARY RAIN PHOTO BOTELHO 5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38400" y="1295400"/>
            <a:ext cx="4038600" cy="4953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7FEC9-5971-4FBD-AD78-C24B16AE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Locations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DD0CEFC-263B-4194-AFE8-96E94F5E8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47059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9" name="Acrobat Document" r:id="rId3" imgW="0" imgH="0" progId="Acrobat.Document.DC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CE233EFE-0544-47CA-AEF1-162ADBCA5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08359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30" name="Acrobat Document" r:id="rId4" imgW="0" imgH="0" progId="Acrobat.Document.DC">
              <p:embed/>
            </p:oleObj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F078042C-87B9-47FC-A3B5-057102A39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9543004"/>
              </p:ext>
            </p:extLst>
          </p:nvPr>
        </p:nvGraphicFramePr>
        <p:xfrm>
          <a:off x="2057400" y="1379245"/>
          <a:ext cx="4648199" cy="4927600"/>
        </p:xfrm>
        <a:graphic>
          <a:graphicData uri="http://schemas.openxmlformats.org/presentationml/2006/ole">
            <p:oleObj spid="_x0000_s1031" name="Acrobat Document" r:id="rId5" imgW="5427360" imgH="7814160" progId="Acrobat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5288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Acrobat Document</vt:lpstr>
      <vt:lpstr>Stormwater Ponding at the Friary</vt:lpstr>
      <vt:lpstr>From Robinwood Rd.,  at Main Entrance Gate </vt:lpstr>
      <vt:lpstr>From the Botelho home at 52 Robinwood Rd., SW border of Friary property, looking NW behind the garage/gatehouse and across entrance roadway. </vt:lpstr>
      <vt:lpstr>From the Botelho home at 52 Robinwood Rd., South border of Friary property. Looking at Friary building. </vt:lpstr>
      <vt:lpstr>Photo Locations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Ponding at the Friary</dc:title>
  <dc:creator>carol donoghue</dc:creator>
  <cp:lastModifiedBy>LtTD</cp:lastModifiedBy>
  <cp:revision>7</cp:revision>
  <dcterms:created xsi:type="dcterms:W3CDTF">2021-10-22T19:47:04Z</dcterms:created>
  <dcterms:modified xsi:type="dcterms:W3CDTF">2021-12-28T18:35:39Z</dcterms:modified>
</cp:coreProperties>
</file>